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76" r:id="rId2"/>
    <p:sldId id="257" r:id="rId3"/>
    <p:sldId id="258" r:id="rId4"/>
    <p:sldId id="261" r:id="rId5"/>
    <p:sldId id="271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09FF"/>
    <a:srgbClr val="CFD6EA"/>
    <a:srgbClr val="354AA3"/>
    <a:srgbClr val="354BA2"/>
    <a:srgbClr val="344DA0"/>
    <a:srgbClr val="0F2EB8"/>
    <a:srgbClr val="ED0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7"/>
    <p:restoredTop sz="94444"/>
  </p:normalViewPr>
  <p:slideViewPr>
    <p:cSldViewPr snapToGrid="0">
      <p:cViewPr varScale="1">
        <p:scale>
          <a:sx n="110" d="100"/>
          <a:sy n="110" d="100"/>
        </p:scale>
        <p:origin x="876" y="108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C23B7B-705F-F449-B12F-FB32AE73C519}" type="doc">
      <dgm:prSet loTypeId="urn:microsoft.com/office/officeart/2005/8/layout/lProcess2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50029FF-CBC2-8F46-BD63-F8FC043910C5}">
      <dgm:prSet phldrT="[Text]" custT="1"/>
      <dgm:spPr/>
      <dgm:t>
        <a:bodyPr/>
        <a:lstStyle/>
        <a:p>
          <a:r>
            <a:rPr lang="en-US" sz="1050" b="1" i="0" u="none" dirty="0"/>
            <a:t>I. Deliver the Most Relevant Educational Experience</a:t>
          </a:r>
          <a:endParaRPr lang="en-US" sz="1050" b="1" dirty="0"/>
        </a:p>
      </dgm:t>
    </dgm:pt>
    <dgm:pt modelId="{25A75CCF-DA18-354E-A8CB-30B2716D0DBB}" type="parTrans" cxnId="{8E5C6195-54BD-A64E-A3EA-E6B02C1B7F18}">
      <dgm:prSet/>
      <dgm:spPr/>
      <dgm:t>
        <a:bodyPr/>
        <a:lstStyle/>
        <a:p>
          <a:endParaRPr lang="en-US"/>
        </a:p>
      </dgm:t>
    </dgm:pt>
    <dgm:pt modelId="{2ED601A4-C50A-6D45-91A2-70CE0E378CCA}" type="sibTrans" cxnId="{8E5C6195-54BD-A64E-A3EA-E6B02C1B7F18}">
      <dgm:prSet/>
      <dgm:spPr/>
      <dgm:t>
        <a:bodyPr/>
        <a:lstStyle/>
        <a:p>
          <a:endParaRPr lang="en-US"/>
        </a:p>
      </dgm:t>
    </dgm:pt>
    <dgm:pt modelId="{64322B3E-722A-B343-A1E4-DE85E7FD0B00}">
      <dgm:prSet phldrT="[Text]" custT="1"/>
      <dgm:spPr/>
      <dgm:t>
        <a:bodyPr/>
        <a:lstStyle/>
        <a:p>
          <a:r>
            <a:rPr lang="en-US" sz="1050" b="0" i="0" u="none" dirty="0"/>
            <a:t>1.1 Lead the effort to understand the changing educational landscape and advance new innovations.  </a:t>
          </a:r>
          <a:endParaRPr lang="en-US" sz="1050" b="0" dirty="0"/>
        </a:p>
      </dgm:t>
    </dgm:pt>
    <dgm:pt modelId="{41FC26F2-D01A-B147-B5FC-AB60B621655B}" type="parTrans" cxnId="{D89430D7-8F3C-AA42-AE41-E312830EA604}">
      <dgm:prSet/>
      <dgm:spPr/>
      <dgm:t>
        <a:bodyPr/>
        <a:lstStyle/>
        <a:p>
          <a:endParaRPr lang="en-US"/>
        </a:p>
      </dgm:t>
    </dgm:pt>
    <dgm:pt modelId="{D04EA316-790C-5443-B909-30A4D7E2243F}" type="sibTrans" cxnId="{D89430D7-8F3C-AA42-AE41-E312830EA604}">
      <dgm:prSet/>
      <dgm:spPr/>
      <dgm:t>
        <a:bodyPr/>
        <a:lstStyle/>
        <a:p>
          <a:endParaRPr lang="en-US"/>
        </a:p>
      </dgm:t>
    </dgm:pt>
    <dgm:pt modelId="{9BAE942F-1383-9540-83E8-95F9B4633E72}">
      <dgm:prSet phldrT="[Text]"/>
      <dgm:spPr/>
      <dgm:t>
        <a:bodyPr/>
        <a:lstStyle/>
        <a:p>
          <a:r>
            <a:rPr lang="en-US" dirty="0"/>
            <a:t>Success Indicator</a:t>
          </a:r>
        </a:p>
      </dgm:t>
    </dgm:pt>
    <dgm:pt modelId="{0922FCAD-A531-AE4E-876F-2CBB4E3B6EDA}" type="parTrans" cxnId="{7365D9C0-B629-9C40-9D2F-9091AC13F4DC}">
      <dgm:prSet/>
      <dgm:spPr/>
      <dgm:t>
        <a:bodyPr/>
        <a:lstStyle/>
        <a:p>
          <a:endParaRPr lang="en-US"/>
        </a:p>
      </dgm:t>
    </dgm:pt>
    <dgm:pt modelId="{725B0B6A-3BD1-0144-A226-7D5B9446DFA0}" type="sibTrans" cxnId="{7365D9C0-B629-9C40-9D2F-9091AC13F4DC}">
      <dgm:prSet/>
      <dgm:spPr/>
      <dgm:t>
        <a:bodyPr/>
        <a:lstStyle/>
        <a:p>
          <a:endParaRPr lang="en-US"/>
        </a:p>
      </dgm:t>
    </dgm:pt>
    <dgm:pt modelId="{56711338-7BF3-1E46-93FB-90D5D528F699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050" b="0" i="0" u="none" dirty="0"/>
            <a:t>Increase in graduate enrollment in interdisciplinary priority areas</a:t>
          </a:r>
          <a:endParaRPr lang="en-US" sz="1050" dirty="0"/>
        </a:p>
      </dgm:t>
    </dgm:pt>
    <dgm:pt modelId="{D0AA79D2-AEEF-F043-95AA-8B8F21BCB4D4}" type="parTrans" cxnId="{69C4A64D-F819-5A41-9088-869359FAA5C3}">
      <dgm:prSet/>
      <dgm:spPr/>
      <dgm:t>
        <a:bodyPr/>
        <a:lstStyle/>
        <a:p>
          <a:endParaRPr lang="en-US"/>
        </a:p>
      </dgm:t>
    </dgm:pt>
    <dgm:pt modelId="{37B4C7FF-8050-F443-9493-43A6B138EDBA}" type="sibTrans" cxnId="{69C4A64D-F819-5A41-9088-869359FAA5C3}">
      <dgm:prSet/>
      <dgm:spPr/>
      <dgm:t>
        <a:bodyPr/>
        <a:lstStyle/>
        <a:p>
          <a:endParaRPr lang="en-US"/>
        </a:p>
      </dgm:t>
    </dgm:pt>
    <dgm:pt modelId="{2867F791-0843-1642-A9B4-E6DA93E01C71}">
      <dgm:prSet phldrT="[Text]" custT="1"/>
      <dgm:spPr/>
      <dgm:t>
        <a:bodyPr/>
        <a:lstStyle/>
        <a:p>
          <a:r>
            <a:rPr lang="en-US" sz="1050" b="0" i="0" u="none" dirty="0"/>
            <a:t>Piloted and scaled innovations that grow enrollment</a:t>
          </a:r>
          <a:endParaRPr lang="en-US" sz="1050" dirty="0"/>
        </a:p>
      </dgm:t>
    </dgm:pt>
    <dgm:pt modelId="{B114F1D5-E5CD-7743-B84A-45CA4F3BE2A7}" type="parTrans" cxnId="{EA555BB7-C04B-7947-886E-59642F10DC2D}">
      <dgm:prSet/>
      <dgm:spPr/>
      <dgm:t>
        <a:bodyPr/>
        <a:lstStyle/>
        <a:p>
          <a:endParaRPr lang="en-US"/>
        </a:p>
      </dgm:t>
    </dgm:pt>
    <dgm:pt modelId="{18414F8D-BC9C-9D4E-8070-A62411350C2B}" type="sibTrans" cxnId="{EA555BB7-C04B-7947-886E-59642F10DC2D}">
      <dgm:prSet/>
      <dgm:spPr/>
      <dgm:t>
        <a:bodyPr/>
        <a:lstStyle/>
        <a:p>
          <a:endParaRPr lang="en-US"/>
        </a:p>
      </dgm:t>
    </dgm:pt>
    <dgm:pt modelId="{01E14D7D-29C7-894A-87FB-042FA364EB49}">
      <dgm:prSet phldrT="[Text]"/>
      <dgm:spPr/>
      <dgm:t>
        <a:bodyPr/>
        <a:lstStyle/>
        <a:p>
          <a:r>
            <a:rPr lang="en-US" dirty="0"/>
            <a:t>Measure</a:t>
          </a:r>
        </a:p>
      </dgm:t>
    </dgm:pt>
    <dgm:pt modelId="{C2F9627C-1A06-ED4B-8CB0-146A35397975}" type="parTrans" cxnId="{101094CA-28D0-3D44-AD6E-67292B5704F8}">
      <dgm:prSet/>
      <dgm:spPr/>
      <dgm:t>
        <a:bodyPr/>
        <a:lstStyle/>
        <a:p>
          <a:endParaRPr lang="en-US"/>
        </a:p>
      </dgm:t>
    </dgm:pt>
    <dgm:pt modelId="{54A197AD-91B5-0642-8D9A-C2C4527B940E}" type="sibTrans" cxnId="{101094CA-28D0-3D44-AD6E-67292B5704F8}">
      <dgm:prSet/>
      <dgm:spPr/>
      <dgm:t>
        <a:bodyPr/>
        <a:lstStyle/>
        <a:p>
          <a:endParaRPr lang="en-US"/>
        </a:p>
      </dgm:t>
    </dgm:pt>
    <dgm:pt modelId="{323EF1AF-D2BF-3F4B-9D33-346055A3DD75}">
      <dgm:prSet phldrT="[Text]" custT="1"/>
      <dgm:spPr/>
      <dgm:t>
        <a:bodyPr/>
        <a:lstStyle/>
        <a:p>
          <a:r>
            <a:rPr lang="en-US" sz="1050" b="0" i="0" u="none" dirty="0"/>
            <a:t>Graduate student enrollment (priorities TBD)</a:t>
          </a:r>
          <a:endParaRPr lang="en-US" sz="1050" dirty="0"/>
        </a:p>
      </dgm:t>
    </dgm:pt>
    <dgm:pt modelId="{C51552C2-E856-A847-A63C-E17C249427F4}" type="parTrans" cxnId="{10906B98-15EA-7F4C-B634-494F001984CE}">
      <dgm:prSet/>
      <dgm:spPr/>
      <dgm:t>
        <a:bodyPr/>
        <a:lstStyle/>
        <a:p>
          <a:endParaRPr lang="en-US"/>
        </a:p>
      </dgm:t>
    </dgm:pt>
    <dgm:pt modelId="{A838B971-180D-184E-96B0-A0DA06D705A7}" type="sibTrans" cxnId="{10906B98-15EA-7F4C-B634-494F001984CE}">
      <dgm:prSet/>
      <dgm:spPr/>
      <dgm:t>
        <a:bodyPr/>
        <a:lstStyle/>
        <a:p>
          <a:endParaRPr lang="en-US"/>
        </a:p>
      </dgm:t>
    </dgm:pt>
    <dgm:pt modelId="{8B9E8DC4-0D74-A94F-B1C3-31677A332237}">
      <dgm:prSet phldrT="[Text]"/>
      <dgm:spPr/>
      <dgm:t>
        <a:bodyPr/>
        <a:lstStyle/>
        <a:p>
          <a:r>
            <a:rPr lang="en-US" dirty="0"/>
            <a:t>Baseline</a:t>
          </a:r>
        </a:p>
      </dgm:t>
    </dgm:pt>
    <dgm:pt modelId="{4F1654C6-3D4B-C54D-B8A9-4108637565E9}" type="parTrans" cxnId="{F98EF4FE-9719-0C40-909D-706148C476EB}">
      <dgm:prSet/>
      <dgm:spPr/>
      <dgm:t>
        <a:bodyPr/>
        <a:lstStyle/>
        <a:p>
          <a:endParaRPr lang="en-US"/>
        </a:p>
      </dgm:t>
    </dgm:pt>
    <dgm:pt modelId="{A9A0DCDC-5CB7-AA46-8705-D6FBA3E2719A}" type="sibTrans" cxnId="{F98EF4FE-9719-0C40-909D-706148C476EB}">
      <dgm:prSet/>
      <dgm:spPr/>
      <dgm:t>
        <a:bodyPr/>
        <a:lstStyle/>
        <a:p>
          <a:endParaRPr lang="en-US"/>
        </a:p>
      </dgm:t>
    </dgm:pt>
    <dgm:pt modelId="{237A1CF6-D088-7245-993A-D0A139FB7855}">
      <dgm:prSet phldrT="[Text]"/>
      <dgm:spPr/>
      <dgm:t>
        <a:bodyPr/>
        <a:lstStyle/>
        <a:p>
          <a:r>
            <a:rPr lang="en-US" dirty="0"/>
            <a:t>Target 2025/2028</a:t>
          </a:r>
        </a:p>
      </dgm:t>
    </dgm:pt>
    <dgm:pt modelId="{852B2965-8787-3644-9E27-56FC1F3B7692}" type="parTrans" cxnId="{719D0AA0-C2BA-6D43-88F8-2BD8C5755CCD}">
      <dgm:prSet/>
      <dgm:spPr/>
      <dgm:t>
        <a:bodyPr/>
        <a:lstStyle/>
        <a:p>
          <a:endParaRPr lang="en-US"/>
        </a:p>
      </dgm:t>
    </dgm:pt>
    <dgm:pt modelId="{984A64D2-0ECF-A848-8192-3AA850EDDD79}" type="sibTrans" cxnId="{719D0AA0-C2BA-6D43-88F8-2BD8C5755CCD}">
      <dgm:prSet/>
      <dgm:spPr/>
      <dgm:t>
        <a:bodyPr/>
        <a:lstStyle/>
        <a:p>
          <a:endParaRPr lang="en-US"/>
        </a:p>
      </dgm:t>
    </dgm:pt>
    <dgm:pt modelId="{00611631-776D-0F4B-8A55-B02C93E0C4B3}">
      <dgm:prSet phldrT="[Text]" custT="1"/>
      <dgm:spPr/>
      <dgm:t>
        <a:bodyPr/>
        <a:lstStyle/>
        <a:p>
          <a:endParaRPr lang="en-US" sz="1050" dirty="0"/>
        </a:p>
        <a:p>
          <a:r>
            <a:rPr lang="en-US" sz="1050" dirty="0"/>
            <a:t>Learning sciences</a:t>
          </a:r>
        </a:p>
        <a:p>
          <a:r>
            <a:rPr lang="en-US" sz="1050" dirty="0"/>
            <a:t>Interdisciplinary offering: Bishop (core evaluation)</a:t>
          </a:r>
        </a:p>
      </dgm:t>
    </dgm:pt>
    <dgm:pt modelId="{95DFFAD6-161D-DB47-A8A1-E7790D4E53D3}" type="parTrans" cxnId="{3335D893-EE4C-1A4E-A6D4-6FAB795B51A8}">
      <dgm:prSet/>
      <dgm:spPr/>
      <dgm:t>
        <a:bodyPr/>
        <a:lstStyle/>
        <a:p>
          <a:endParaRPr lang="en-US"/>
        </a:p>
      </dgm:t>
    </dgm:pt>
    <dgm:pt modelId="{51B0406F-5784-A549-A332-CFB737C166B7}" type="sibTrans" cxnId="{3335D893-EE4C-1A4E-A6D4-6FAB795B51A8}">
      <dgm:prSet/>
      <dgm:spPr/>
      <dgm:t>
        <a:bodyPr/>
        <a:lstStyle/>
        <a:p>
          <a:endParaRPr lang="en-US"/>
        </a:p>
      </dgm:t>
    </dgm:pt>
    <dgm:pt modelId="{592BDF4E-4CDA-D048-870B-E5459116E119}">
      <dgm:prSet phldrT="[Text]" custT="1"/>
      <dgm:spPr/>
      <dgm:t>
        <a:bodyPr/>
        <a:lstStyle/>
        <a:p>
          <a:r>
            <a:rPr lang="en-US" sz="1050" dirty="0"/>
            <a:t>Enrollment data</a:t>
          </a:r>
        </a:p>
      </dgm:t>
    </dgm:pt>
    <dgm:pt modelId="{10F971F7-0473-F94C-B633-E33B72AF9436}" type="parTrans" cxnId="{834D31CA-907F-2949-B331-5136E277F90D}">
      <dgm:prSet/>
      <dgm:spPr/>
      <dgm:t>
        <a:bodyPr/>
        <a:lstStyle/>
        <a:p>
          <a:endParaRPr lang="en-US"/>
        </a:p>
      </dgm:t>
    </dgm:pt>
    <dgm:pt modelId="{BDBF3358-3C6C-7944-9677-3A76C36D6981}" type="sibTrans" cxnId="{834D31CA-907F-2949-B331-5136E277F90D}">
      <dgm:prSet/>
      <dgm:spPr/>
      <dgm:t>
        <a:bodyPr/>
        <a:lstStyle/>
        <a:p>
          <a:endParaRPr lang="en-US"/>
        </a:p>
      </dgm:t>
    </dgm:pt>
    <dgm:pt modelId="{17E74056-8930-7F40-914D-5937EEE4A873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B7D3F3C1-03FC-E348-9F12-2A61528DEEB8}" type="parTrans" cxnId="{17D09CCF-F6DC-A443-A634-DAC677143BC7}">
      <dgm:prSet/>
      <dgm:spPr/>
      <dgm:t>
        <a:bodyPr/>
        <a:lstStyle/>
        <a:p>
          <a:endParaRPr lang="en-US"/>
        </a:p>
      </dgm:t>
    </dgm:pt>
    <dgm:pt modelId="{04D3FD44-1D35-4940-A9AD-EF4BA346CF15}" type="sibTrans" cxnId="{17D09CCF-F6DC-A443-A634-DAC677143BC7}">
      <dgm:prSet/>
      <dgm:spPr/>
      <dgm:t>
        <a:bodyPr/>
        <a:lstStyle/>
        <a:p>
          <a:endParaRPr lang="en-US"/>
        </a:p>
      </dgm:t>
    </dgm:pt>
    <dgm:pt modelId="{C2B744CC-6A2E-1146-8D5A-D24484EFEB8F}">
      <dgm:prSet phldrT="[Text]" custT="1"/>
      <dgm:spPr/>
      <dgm:t>
        <a:bodyPr/>
        <a:lstStyle/>
        <a:p>
          <a:r>
            <a:rPr lang="en-US" sz="1000" b="0" i="0" u="none" dirty="0"/>
            <a:t>1.2 Develop evidence-based approaches that engage students and stakeholders in the most equitable and accessible way.</a:t>
          </a:r>
          <a:endParaRPr lang="en-US" sz="1000" b="0" dirty="0"/>
        </a:p>
      </dgm:t>
    </dgm:pt>
    <dgm:pt modelId="{E8B3C3FA-C047-9744-8E1F-105B9036076B}" type="parTrans" cxnId="{0561B925-787C-2849-B8AD-528FCF8DBCAC}">
      <dgm:prSet/>
      <dgm:spPr/>
      <dgm:t>
        <a:bodyPr/>
        <a:lstStyle/>
        <a:p>
          <a:endParaRPr lang="en-US"/>
        </a:p>
      </dgm:t>
    </dgm:pt>
    <dgm:pt modelId="{C1B2758D-DFE1-C44E-99C7-6AC3AFA1D7F6}" type="sibTrans" cxnId="{0561B925-787C-2849-B8AD-528FCF8DBCAC}">
      <dgm:prSet/>
      <dgm:spPr/>
      <dgm:t>
        <a:bodyPr/>
        <a:lstStyle/>
        <a:p>
          <a:endParaRPr lang="en-US"/>
        </a:p>
      </dgm:t>
    </dgm:pt>
    <dgm:pt modelId="{58DF39F4-F54C-1347-8618-20A3D3D37F5A}">
      <dgm:prSet phldrT="[Text]" custT="1"/>
      <dgm:spPr/>
      <dgm:t>
        <a:bodyPr/>
        <a:lstStyle/>
        <a:p>
          <a:r>
            <a:rPr lang="en-US" sz="1050" b="0" i="0" u="none" dirty="0"/>
            <a:t>1.3 Invest in department and center efforts to pilot and scale new offerings.</a:t>
          </a:r>
          <a:endParaRPr lang="en-US" sz="1050" b="0" dirty="0"/>
        </a:p>
      </dgm:t>
    </dgm:pt>
    <dgm:pt modelId="{E749CEF3-D617-8945-99A6-0DB0FBAAB940}" type="parTrans" cxnId="{A234939F-3156-3A4D-9DA0-35DE0ACB4B8F}">
      <dgm:prSet/>
      <dgm:spPr/>
      <dgm:t>
        <a:bodyPr/>
        <a:lstStyle/>
        <a:p>
          <a:endParaRPr lang="en-US"/>
        </a:p>
      </dgm:t>
    </dgm:pt>
    <dgm:pt modelId="{40C8B5A6-91A4-7A4E-9F0D-479378066B73}" type="sibTrans" cxnId="{A234939F-3156-3A4D-9DA0-35DE0ACB4B8F}">
      <dgm:prSet/>
      <dgm:spPr/>
      <dgm:t>
        <a:bodyPr/>
        <a:lstStyle/>
        <a:p>
          <a:endParaRPr lang="en-US"/>
        </a:p>
      </dgm:t>
    </dgm:pt>
    <dgm:pt modelId="{D5727D3B-BFD9-BA4D-8DD8-6B7741BA64E6}">
      <dgm:prSet phldrT="[Text]" custT="1"/>
      <dgm:spPr/>
      <dgm:t>
        <a:bodyPr/>
        <a:lstStyle/>
        <a:p>
          <a:r>
            <a:rPr lang="en-US" sz="1050" b="0" i="0" u="none" dirty="0"/>
            <a:t>Increase in student and stakeholder retention and satisfaction</a:t>
          </a:r>
          <a:endParaRPr lang="en-US" sz="1050" dirty="0"/>
        </a:p>
      </dgm:t>
    </dgm:pt>
    <dgm:pt modelId="{27CB50D2-A30D-8840-9C07-22717F2DBFDD}" type="parTrans" cxnId="{4E0CD857-6550-3D4E-8666-7C00045B0DB6}">
      <dgm:prSet/>
      <dgm:spPr/>
      <dgm:t>
        <a:bodyPr/>
        <a:lstStyle/>
        <a:p>
          <a:endParaRPr lang="en-US"/>
        </a:p>
      </dgm:t>
    </dgm:pt>
    <dgm:pt modelId="{DBEF3818-D620-804D-8C2A-92BA6FC7A68C}" type="sibTrans" cxnId="{4E0CD857-6550-3D4E-8666-7C00045B0DB6}">
      <dgm:prSet/>
      <dgm:spPr/>
      <dgm:t>
        <a:bodyPr/>
        <a:lstStyle/>
        <a:p>
          <a:endParaRPr lang="en-US"/>
        </a:p>
      </dgm:t>
    </dgm:pt>
    <dgm:pt modelId="{8CF1BAB9-852B-D749-906B-5DAF02E102EC}">
      <dgm:prSet phldrT="[Text]" custT="1"/>
      <dgm:spPr/>
      <dgm:t>
        <a:bodyPr/>
        <a:lstStyle/>
        <a:p>
          <a:r>
            <a:rPr lang="en-US" sz="1050" b="0" i="0" u="none" dirty="0"/>
            <a:t>Student retention %</a:t>
          </a:r>
        </a:p>
        <a:p>
          <a:pPr>
            <a:buFont typeface="Arial" panose="020B0604020202020204" pitchFamily="34" charset="0"/>
            <a:buChar char="•"/>
          </a:pPr>
          <a:r>
            <a:rPr lang="en-US" sz="1050" b="0" i="0" u="none" dirty="0"/>
            <a:t>Student satisfaction score</a:t>
          </a:r>
        </a:p>
        <a:p>
          <a:pPr>
            <a:buFont typeface="Arial" panose="020B0604020202020204" pitchFamily="34" charset="0"/>
            <a:buChar char="•"/>
          </a:pPr>
          <a:r>
            <a:rPr lang="en-US" sz="1050" b="0" i="0" u="none" dirty="0"/>
            <a:t>BI-POC satisfaction score </a:t>
          </a:r>
          <a:endParaRPr lang="en-US" sz="1050" dirty="0"/>
        </a:p>
      </dgm:t>
    </dgm:pt>
    <dgm:pt modelId="{99591964-0184-BF43-923C-E1B583C9DAE6}" type="parTrans" cxnId="{174AD63B-1C7B-7F44-A20F-9BEEB8B967ED}">
      <dgm:prSet/>
      <dgm:spPr/>
      <dgm:t>
        <a:bodyPr/>
        <a:lstStyle/>
        <a:p>
          <a:endParaRPr lang="en-US"/>
        </a:p>
      </dgm:t>
    </dgm:pt>
    <dgm:pt modelId="{3F0E4A05-23BE-A844-8996-77FAB4F87B68}" type="sibTrans" cxnId="{174AD63B-1C7B-7F44-A20F-9BEEB8B967ED}">
      <dgm:prSet/>
      <dgm:spPr/>
      <dgm:t>
        <a:bodyPr/>
        <a:lstStyle/>
        <a:p>
          <a:endParaRPr lang="en-US"/>
        </a:p>
      </dgm:t>
    </dgm:pt>
    <dgm:pt modelId="{B43ABABD-557A-CD4F-A756-39D3CA39E98D}">
      <dgm:prSet phldrT="[Text]" custT="1"/>
      <dgm:spPr/>
      <dgm:t>
        <a:bodyPr/>
        <a:lstStyle/>
        <a:p>
          <a:r>
            <a:rPr lang="en-US" sz="1050" b="0" i="0" u="none" dirty="0"/>
            <a:t>Student enrollment</a:t>
          </a:r>
        </a:p>
        <a:p>
          <a:pPr>
            <a:buFont typeface="Arial" panose="020B0604020202020204" pitchFamily="34" charset="0"/>
            <a:buChar char="•"/>
          </a:pPr>
          <a:r>
            <a:rPr lang="en-US" sz="1050" b="0" i="0" u="none" dirty="0"/>
            <a:t>Student retention %</a:t>
          </a:r>
        </a:p>
        <a:p>
          <a:pPr>
            <a:buFont typeface="Arial" panose="020B0604020202020204" pitchFamily="34" charset="0"/>
            <a:buChar char="•"/>
          </a:pPr>
          <a:r>
            <a:rPr lang="en-US" sz="1050" b="0" i="0" u="none" dirty="0"/>
            <a:t>Cost/benefit ratio</a:t>
          </a:r>
          <a:endParaRPr lang="en-US" sz="1050" dirty="0"/>
        </a:p>
      </dgm:t>
    </dgm:pt>
    <dgm:pt modelId="{A58B639B-CA9B-AA46-B1AA-DDF5EA018877}" type="parTrans" cxnId="{18D46F60-386A-7546-B798-BC435A7DBD64}">
      <dgm:prSet/>
      <dgm:spPr/>
      <dgm:t>
        <a:bodyPr/>
        <a:lstStyle/>
        <a:p>
          <a:endParaRPr lang="en-US"/>
        </a:p>
      </dgm:t>
    </dgm:pt>
    <dgm:pt modelId="{8ACF671E-DC90-2447-A857-29D7DB413966}" type="sibTrans" cxnId="{18D46F60-386A-7546-B798-BC435A7DBD64}">
      <dgm:prSet/>
      <dgm:spPr/>
      <dgm:t>
        <a:bodyPr/>
        <a:lstStyle/>
        <a:p>
          <a:endParaRPr lang="en-US"/>
        </a:p>
      </dgm:t>
    </dgm:pt>
    <dgm:pt modelId="{E0E2CCC2-6DF3-454D-8C64-21BE2243D1E1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BF17E18A-98C4-174A-BB3E-5A080A0CEF34}" type="parTrans" cxnId="{C6A809A1-C395-C847-9A63-2390FC060B33}">
      <dgm:prSet/>
      <dgm:spPr/>
      <dgm:t>
        <a:bodyPr/>
        <a:lstStyle/>
        <a:p>
          <a:endParaRPr lang="en-US"/>
        </a:p>
      </dgm:t>
    </dgm:pt>
    <dgm:pt modelId="{3EA6BC53-D58C-FC4C-AC3D-D27A6B007CC3}" type="sibTrans" cxnId="{C6A809A1-C395-C847-9A63-2390FC060B33}">
      <dgm:prSet/>
      <dgm:spPr/>
      <dgm:t>
        <a:bodyPr/>
        <a:lstStyle/>
        <a:p>
          <a:endParaRPr lang="en-US"/>
        </a:p>
      </dgm:t>
    </dgm:pt>
    <dgm:pt modelId="{B182C2C2-51B5-8643-9ABF-4A28A632A2A4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6E03E099-549D-6345-976B-3B87A2B82E0D}" type="parTrans" cxnId="{F85FE5D7-5867-5B45-892E-7975B0D3E8A4}">
      <dgm:prSet/>
      <dgm:spPr/>
      <dgm:t>
        <a:bodyPr/>
        <a:lstStyle/>
        <a:p>
          <a:endParaRPr lang="en-US"/>
        </a:p>
      </dgm:t>
    </dgm:pt>
    <dgm:pt modelId="{42264616-0D46-9946-95C4-D319CD88157C}" type="sibTrans" cxnId="{F85FE5D7-5867-5B45-892E-7975B0D3E8A4}">
      <dgm:prSet/>
      <dgm:spPr/>
      <dgm:t>
        <a:bodyPr/>
        <a:lstStyle/>
        <a:p>
          <a:endParaRPr lang="en-US"/>
        </a:p>
      </dgm:t>
    </dgm:pt>
    <dgm:pt modelId="{770C97FA-85BF-C740-B371-3274EB4FCDA5}">
      <dgm:prSet phldrT="[Text]" custT="1"/>
      <dgm:spPr/>
      <dgm:t>
        <a:bodyPr/>
        <a:lstStyle/>
        <a:p>
          <a:r>
            <a:rPr lang="en-US" sz="1050" dirty="0"/>
            <a:t>Online Weekend/non tradition/hybrid</a:t>
          </a:r>
        </a:p>
        <a:p>
          <a:r>
            <a:rPr lang="en-US" sz="1050" dirty="0"/>
            <a:t>Demographics of student body</a:t>
          </a:r>
        </a:p>
      </dgm:t>
    </dgm:pt>
    <dgm:pt modelId="{DEE7CCA9-7D02-7B46-879B-C40DD61780C4}" type="parTrans" cxnId="{60F5ADC2-6D7D-1349-9BD9-4B08EC2B8253}">
      <dgm:prSet/>
      <dgm:spPr/>
      <dgm:t>
        <a:bodyPr/>
        <a:lstStyle/>
        <a:p>
          <a:endParaRPr lang="en-US"/>
        </a:p>
      </dgm:t>
    </dgm:pt>
    <dgm:pt modelId="{B216E44F-6779-5A47-B7D2-ABB6C97F4F38}" type="sibTrans" cxnId="{60F5ADC2-6D7D-1349-9BD9-4B08EC2B8253}">
      <dgm:prSet/>
      <dgm:spPr/>
      <dgm:t>
        <a:bodyPr/>
        <a:lstStyle/>
        <a:p>
          <a:endParaRPr lang="en-US"/>
        </a:p>
      </dgm:t>
    </dgm:pt>
    <dgm:pt modelId="{60683923-97E0-204E-B31C-67D6A26519A2}">
      <dgm:prSet phldrT="[Text]"/>
      <dgm:spPr/>
      <dgm:t>
        <a:bodyPr/>
        <a:lstStyle/>
        <a:p>
          <a:r>
            <a:rPr lang="en-US" dirty="0"/>
            <a:t>Goal</a:t>
          </a:r>
        </a:p>
      </dgm:t>
    </dgm:pt>
    <dgm:pt modelId="{3AFC28A7-820B-9A4B-B8F8-CC3BD5FF10ED}" type="sibTrans" cxnId="{2A128118-DC39-ED4E-90EE-2FF00FE3FD7A}">
      <dgm:prSet/>
      <dgm:spPr/>
      <dgm:t>
        <a:bodyPr/>
        <a:lstStyle/>
        <a:p>
          <a:endParaRPr lang="en-US"/>
        </a:p>
      </dgm:t>
    </dgm:pt>
    <dgm:pt modelId="{47C509DE-7AD5-FF4B-B829-F37901FE7F70}" type="parTrans" cxnId="{2A128118-DC39-ED4E-90EE-2FF00FE3FD7A}">
      <dgm:prSet/>
      <dgm:spPr/>
      <dgm:t>
        <a:bodyPr/>
        <a:lstStyle/>
        <a:p>
          <a:endParaRPr lang="en-US"/>
        </a:p>
      </dgm:t>
    </dgm:pt>
    <dgm:pt modelId="{E477614B-94CA-404C-95FD-5E81B086D007}" type="pres">
      <dgm:prSet presAssocID="{46C23B7B-705F-F449-B12F-FB32AE73C519}" presName="theList" presStyleCnt="0">
        <dgm:presLayoutVars>
          <dgm:dir/>
          <dgm:animLvl val="lvl"/>
          <dgm:resizeHandles val="exact"/>
        </dgm:presLayoutVars>
      </dgm:prSet>
      <dgm:spPr/>
    </dgm:pt>
    <dgm:pt modelId="{65CA63F0-026F-454C-AC14-C72DF335C043}" type="pres">
      <dgm:prSet presAssocID="{60683923-97E0-204E-B31C-67D6A26519A2}" presName="compNode" presStyleCnt="0"/>
      <dgm:spPr/>
    </dgm:pt>
    <dgm:pt modelId="{F502307B-DDC9-064A-8F2F-AB4390F074D0}" type="pres">
      <dgm:prSet presAssocID="{60683923-97E0-204E-B31C-67D6A26519A2}" presName="aNode" presStyleLbl="bgShp" presStyleIdx="0" presStyleCnt="5"/>
      <dgm:spPr/>
    </dgm:pt>
    <dgm:pt modelId="{F73734BE-4835-0F48-AAAD-1B0CDBE04893}" type="pres">
      <dgm:prSet presAssocID="{60683923-97E0-204E-B31C-67D6A26519A2}" presName="textNode" presStyleLbl="bgShp" presStyleIdx="0" presStyleCnt="5"/>
      <dgm:spPr/>
    </dgm:pt>
    <dgm:pt modelId="{DB0E4860-CF23-364F-A797-C6D92AAEE416}" type="pres">
      <dgm:prSet presAssocID="{60683923-97E0-204E-B31C-67D6A26519A2}" presName="compChildNode" presStyleCnt="0"/>
      <dgm:spPr/>
    </dgm:pt>
    <dgm:pt modelId="{5DA09231-EEEE-3B4D-A111-2BA78EA70499}" type="pres">
      <dgm:prSet presAssocID="{60683923-97E0-204E-B31C-67D6A26519A2}" presName="theInnerList" presStyleCnt="0"/>
      <dgm:spPr/>
    </dgm:pt>
    <dgm:pt modelId="{1FBB7636-057A-7248-8B0D-F5038470A460}" type="pres">
      <dgm:prSet presAssocID="{D50029FF-CBC2-8F46-BD63-F8FC043910C5}" presName="childNode" presStyleLbl="node1" presStyleIdx="0" presStyleCnt="16">
        <dgm:presLayoutVars>
          <dgm:bulletEnabled val="1"/>
        </dgm:presLayoutVars>
      </dgm:prSet>
      <dgm:spPr/>
    </dgm:pt>
    <dgm:pt modelId="{4AEBCDF5-354B-044D-88F5-8FBA5C58B02F}" type="pres">
      <dgm:prSet presAssocID="{D50029FF-CBC2-8F46-BD63-F8FC043910C5}" presName="aSpace2" presStyleCnt="0"/>
      <dgm:spPr/>
    </dgm:pt>
    <dgm:pt modelId="{D14BC28A-4E73-FA4D-B305-EB01460354C6}" type="pres">
      <dgm:prSet presAssocID="{64322B3E-722A-B343-A1E4-DE85E7FD0B00}" presName="childNode" presStyleLbl="node1" presStyleIdx="1" presStyleCnt="16">
        <dgm:presLayoutVars>
          <dgm:bulletEnabled val="1"/>
        </dgm:presLayoutVars>
      </dgm:prSet>
      <dgm:spPr/>
    </dgm:pt>
    <dgm:pt modelId="{F4A279D7-BC25-4D49-B957-6C1E6E88B8BC}" type="pres">
      <dgm:prSet presAssocID="{64322B3E-722A-B343-A1E4-DE85E7FD0B00}" presName="aSpace2" presStyleCnt="0"/>
      <dgm:spPr/>
    </dgm:pt>
    <dgm:pt modelId="{E90A8818-68F6-6649-89F4-9AD5914DF840}" type="pres">
      <dgm:prSet presAssocID="{C2B744CC-6A2E-1146-8D5A-D24484EFEB8F}" presName="childNode" presStyleLbl="node1" presStyleIdx="2" presStyleCnt="16">
        <dgm:presLayoutVars>
          <dgm:bulletEnabled val="1"/>
        </dgm:presLayoutVars>
      </dgm:prSet>
      <dgm:spPr/>
    </dgm:pt>
    <dgm:pt modelId="{18AFE94D-7BBC-044B-A757-3629488D9832}" type="pres">
      <dgm:prSet presAssocID="{C2B744CC-6A2E-1146-8D5A-D24484EFEB8F}" presName="aSpace2" presStyleCnt="0"/>
      <dgm:spPr/>
    </dgm:pt>
    <dgm:pt modelId="{12AA7202-F6E1-DC43-93BC-C6D91AAACE2E}" type="pres">
      <dgm:prSet presAssocID="{58DF39F4-F54C-1347-8618-20A3D3D37F5A}" presName="childNode" presStyleLbl="node1" presStyleIdx="3" presStyleCnt="16">
        <dgm:presLayoutVars>
          <dgm:bulletEnabled val="1"/>
        </dgm:presLayoutVars>
      </dgm:prSet>
      <dgm:spPr/>
    </dgm:pt>
    <dgm:pt modelId="{420BB74C-4CCE-4248-9874-595169B5ED1F}" type="pres">
      <dgm:prSet presAssocID="{60683923-97E0-204E-B31C-67D6A26519A2}" presName="aSpace" presStyleCnt="0"/>
      <dgm:spPr/>
    </dgm:pt>
    <dgm:pt modelId="{96411DE1-3FE9-6E4F-B998-CBE9645EECC5}" type="pres">
      <dgm:prSet presAssocID="{9BAE942F-1383-9540-83E8-95F9B4633E72}" presName="compNode" presStyleCnt="0"/>
      <dgm:spPr/>
    </dgm:pt>
    <dgm:pt modelId="{19A0A5E8-4193-C24B-96D6-A5286BA16D6A}" type="pres">
      <dgm:prSet presAssocID="{9BAE942F-1383-9540-83E8-95F9B4633E72}" presName="aNode" presStyleLbl="bgShp" presStyleIdx="1" presStyleCnt="5"/>
      <dgm:spPr/>
    </dgm:pt>
    <dgm:pt modelId="{1DE5A6BA-3A94-0A4B-9F46-F600FB72D961}" type="pres">
      <dgm:prSet presAssocID="{9BAE942F-1383-9540-83E8-95F9B4633E72}" presName="textNode" presStyleLbl="bgShp" presStyleIdx="1" presStyleCnt="5"/>
      <dgm:spPr/>
    </dgm:pt>
    <dgm:pt modelId="{B8A00D8C-1F03-F445-8576-2726E177C840}" type="pres">
      <dgm:prSet presAssocID="{9BAE942F-1383-9540-83E8-95F9B4633E72}" presName="compChildNode" presStyleCnt="0"/>
      <dgm:spPr/>
    </dgm:pt>
    <dgm:pt modelId="{15ED88C0-2A08-F24C-88D1-286ECAE400BA}" type="pres">
      <dgm:prSet presAssocID="{9BAE942F-1383-9540-83E8-95F9B4633E72}" presName="theInnerList" presStyleCnt="0"/>
      <dgm:spPr/>
    </dgm:pt>
    <dgm:pt modelId="{CF37DF53-3460-DB49-946C-4F61DC5F0F12}" type="pres">
      <dgm:prSet presAssocID="{56711338-7BF3-1E46-93FB-90D5D528F699}" presName="childNode" presStyleLbl="node1" presStyleIdx="4" presStyleCnt="16">
        <dgm:presLayoutVars>
          <dgm:bulletEnabled val="1"/>
        </dgm:presLayoutVars>
      </dgm:prSet>
      <dgm:spPr/>
    </dgm:pt>
    <dgm:pt modelId="{B73053B0-4444-554E-B430-07C8D29DE5A2}" type="pres">
      <dgm:prSet presAssocID="{56711338-7BF3-1E46-93FB-90D5D528F699}" presName="aSpace2" presStyleCnt="0"/>
      <dgm:spPr/>
    </dgm:pt>
    <dgm:pt modelId="{88E3D6AA-53C4-7348-BB80-FC132A9A14FB}" type="pres">
      <dgm:prSet presAssocID="{D5727D3B-BFD9-BA4D-8DD8-6B7741BA64E6}" presName="childNode" presStyleLbl="node1" presStyleIdx="5" presStyleCnt="16">
        <dgm:presLayoutVars>
          <dgm:bulletEnabled val="1"/>
        </dgm:presLayoutVars>
      </dgm:prSet>
      <dgm:spPr/>
    </dgm:pt>
    <dgm:pt modelId="{31FF1EE4-1573-5447-8108-7E90A9332C2D}" type="pres">
      <dgm:prSet presAssocID="{D5727D3B-BFD9-BA4D-8DD8-6B7741BA64E6}" presName="aSpace2" presStyleCnt="0"/>
      <dgm:spPr/>
    </dgm:pt>
    <dgm:pt modelId="{48BA96B1-A589-1B47-985D-C480A13C53F2}" type="pres">
      <dgm:prSet presAssocID="{2867F791-0843-1642-A9B4-E6DA93E01C71}" presName="childNode" presStyleLbl="node1" presStyleIdx="6" presStyleCnt="16">
        <dgm:presLayoutVars>
          <dgm:bulletEnabled val="1"/>
        </dgm:presLayoutVars>
      </dgm:prSet>
      <dgm:spPr/>
    </dgm:pt>
    <dgm:pt modelId="{3CDC47B4-C620-A746-93C0-8DB9527EF4FC}" type="pres">
      <dgm:prSet presAssocID="{9BAE942F-1383-9540-83E8-95F9B4633E72}" presName="aSpace" presStyleCnt="0"/>
      <dgm:spPr/>
    </dgm:pt>
    <dgm:pt modelId="{E3E21BB5-56F0-3745-B572-F1E3BC06626D}" type="pres">
      <dgm:prSet presAssocID="{01E14D7D-29C7-894A-87FB-042FA364EB49}" presName="compNode" presStyleCnt="0"/>
      <dgm:spPr/>
    </dgm:pt>
    <dgm:pt modelId="{2F1CCB5B-457A-E44A-9B09-227E6A3E6B20}" type="pres">
      <dgm:prSet presAssocID="{01E14D7D-29C7-894A-87FB-042FA364EB49}" presName="aNode" presStyleLbl="bgShp" presStyleIdx="2" presStyleCnt="5"/>
      <dgm:spPr/>
    </dgm:pt>
    <dgm:pt modelId="{F6D471D6-1F3F-EF4B-94D9-C71FDACA3387}" type="pres">
      <dgm:prSet presAssocID="{01E14D7D-29C7-894A-87FB-042FA364EB49}" presName="textNode" presStyleLbl="bgShp" presStyleIdx="2" presStyleCnt="5"/>
      <dgm:spPr/>
    </dgm:pt>
    <dgm:pt modelId="{3B52CFC1-8BCD-F443-82DA-0F582932E998}" type="pres">
      <dgm:prSet presAssocID="{01E14D7D-29C7-894A-87FB-042FA364EB49}" presName="compChildNode" presStyleCnt="0"/>
      <dgm:spPr/>
    </dgm:pt>
    <dgm:pt modelId="{C5DB2276-1C87-3E48-A852-A57F7AC08AD0}" type="pres">
      <dgm:prSet presAssocID="{01E14D7D-29C7-894A-87FB-042FA364EB49}" presName="theInnerList" presStyleCnt="0"/>
      <dgm:spPr/>
    </dgm:pt>
    <dgm:pt modelId="{83D80575-5DE2-A744-B48B-0FD2ADA5B3AA}" type="pres">
      <dgm:prSet presAssocID="{323EF1AF-D2BF-3F4B-9D33-346055A3DD75}" presName="childNode" presStyleLbl="node1" presStyleIdx="7" presStyleCnt="16">
        <dgm:presLayoutVars>
          <dgm:bulletEnabled val="1"/>
        </dgm:presLayoutVars>
      </dgm:prSet>
      <dgm:spPr/>
    </dgm:pt>
    <dgm:pt modelId="{039E3B14-772B-B741-AA53-4D31FA263698}" type="pres">
      <dgm:prSet presAssocID="{323EF1AF-D2BF-3F4B-9D33-346055A3DD75}" presName="aSpace2" presStyleCnt="0"/>
      <dgm:spPr/>
    </dgm:pt>
    <dgm:pt modelId="{388C6FB6-1558-4F42-9C11-18A4F2D713D0}" type="pres">
      <dgm:prSet presAssocID="{8CF1BAB9-852B-D749-906B-5DAF02E102EC}" presName="childNode" presStyleLbl="node1" presStyleIdx="8" presStyleCnt="16">
        <dgm:presLayoutVars>
          <dgm:bulletEnabled val="1"/>
        </dgm:presLayoutVars>
      </dgm:prSet>
      <dgm:spPr/>
    </dgm:pt>
    <dgm:pt modelId="{50306CC7-0A54-CB42-9FE6-5168B31FB481}" type="pres">
      <dgm:prSet presAssocID="{8CF1BAB9-852B-D749-906B-5DAF02E102EC}" presName="aSpace2" presStyleCnt="0"/>
      <dgm:spPr/>
    </dgm:pt>
    <dgm:pt modelId="{6E99FF37-AA31-BD4E-A1BD-8467DDF02C05}" type="pres">
      <dgm:prSet presAssocID="{B43ABABD-557A-CD4F-A756-39D3CA39E98D}" presName="childNode" presStyleLbl="node1" presStyleIdx="9" presStyleCnt="16">
        <dgm:presLayoutVars>
          <dgm:bulletEnabled val="1"/>
        </dgm:presLayoutVars>
      </dgm:prSet>
      <dgm:spPr/>
    </dgm:pt>
    <dgm:pt modelId="{78C2648B-C600-2D4B-82B8-91053DDA360A}" type="pres">
      <dgm:prSet presAssocID="{01E14D7D-29C7-894A-87FB-042FA364EB49}" presName="aSpace" presStyleCnt="0"/>
      <dgm:spPr/>
    </dgm:pt>
    <dgm:pt modelId="{C368A818-FD72-DB4B-ACE2-D11399DB4186}" type="pres">
      <dgm:prSet presAssocID="{8B9E8DC4-0D74-A94F-B1C3-31677A332237}" presName="compNode" presStyleCnt="0"/>
      <dgm:spPr/>
    </dgm:pt>
    <dgm:pt modelId="{A2BAF787-F09B-9F4F-825E-BAD33230BECD}" type="pres">
      <dgm:prSet presAssocID="{8B9E8DC4-0D74-A94F-B1C3-31677A332237}" presName="aNode" presStyleLbl="bgShp" presStyleIdx="3" presStyleCnt="5"/>
      <dgm:spPr/>
    </dgm:pt>
    <dgm:pt modelId="{EE00DE96-FE8B-3D46-8676-1D6513F75EAE}" type="pres">
      <dgm:prSet presAssocID="{8B9E8DC4-0D74-A94F-B1C3-31677A332237}" presName="textNode" presStyleLbl="bgShp" presStyleIdx="3" presStyleCnt="5"/>
      <dgm:spPr/>
    </dgm:pt>
    <dgm:pt modelId="{3D910A10-3829-F644-8CAE-6D0484B28841}" type="pres">
      <dgm:prSet presAssocID="{8B9E8DC4-0D74-A94F-B1C3-31677A332237}" presName="compChildNode" presStyleCnt="0"/>
      <dgm:spPr/>
    </dgm:pt>
    <dgm:pt modelId="{A75F5E5A-4FED-1747-83D7-FB3572A03247}" type="pres">
      <dgm:prSet presAssocID="{8B9E8DC4-0D74-A94F-B1C3-31677A332237}" presName="theInnerList" presStyleCnt="0"/>
      <dgm:spPr/>
    </dgm:pt>
    <dgm:pt modelId="{EA355F8E-7898-EA45-BFA3-017534746675}" type="pres">
      <dgm:prSet presAssocID="{592BDF4E-4CDA-D048-870B-E5459116E119}" presName="childNode" presStyleLbl="node1" presStyleIdx="10" presStyleCnt="16">
        <dgm:presLayoutVars>
          <dgm:bulletEnabled val="1"/>
        </dgm:presLayoutVars>
      </dgm:prSet>
      <dgm:spPr/>
    </dgm:pt>
    <dgm:pt modelId="{912005A2-E536-6E42-A404-4BEBB3B99E9A}" type="pres">
      <dgm:prSet presAssocID="{592BDF4E-4CDA-D048-870B-E5459116E119}" presName="aSpace2" presStyleCnt="0"/>
      <dgm:spPr/>
    </dgm:pt>
    <dgm:pt modelId="{B5CEF3AA-C377-9E49-AE54-A8E4ACC71B78}" type="pres">
      <dgm:prSet presAssocID="{00611631-776D-0F4B-8A55-B02C93E0C4B3}" presName="childNode" presStyleLbl="node1" presStyleIdx="11" presStyleCnt="16">
        <dgm:presLayoutVars>
          <dgm:bulletEnabled val="1"/>
        </dgm:presLayoutVars>
      </dgm:prSet>
      <dgm:spPr/>
    </dgm:pt>
    <dgm:pt modelId="{7DFEC8B3-7A94-BE4A-AAD5-03D7EFD63359}" type="pres">
      <dgm:prSet presAssocID="{00611631-776D-0F4B-8A55-B02C93E0C4B3}" presName="aSpace2" presStyleCnt="0"/>
      <dgm:spPr/>
    </dgm:pt>
    <dgm:pt modelId="{A7043D36-8DF6-A946-90A4-EA874164B561}" type="pres">
      <dgm:prSet presAssocID="{770C97FA-85BF-C740-B371-3274EB4FCDA5}" presName="childNode" presStyleLbl="node1" presStyleIdx="12" presStyleCnt="16">
        <dgm:presLayoutVars>
          <dgm:bulletEnabled val="1"/>
        </dgm:presLayoutVars>
      </dgm:prSet>
      <dgm:spPr/>
    </dgm:pt>
    <dgm:pt modelId="{3E01C763-A08F-BE44-9DFF-5A080438D52B}" type="pres">
      <dgm:prSet presAssocID="{8B9E8DC4-0D74-A94F-B1C3-31677A332237}" presName="aSpace" presStyleCnt="0"/>
      <dgm:spPr/>
    </dgm:pt>
    <dgm:pt modelId="{9C01FB73-AE01-0041-BD6D-A2C3C12AEA8E}" type="pres">
      <dgm:prSet presAssocID="{237A1CF6-D088-7245-993A-D0A139FB7855}" presName="compNode" presStyleCnt="0"/>
      <dgm:spPr/>
    </dgm:pt>
    <dgm:pt modelId="{EC83A04B-8726-BA40-A762-7A6A8A493751}" type="pres">
      <dgm:prSet presAssocID="{237A1CF6-D088-7245-993A-D0A139FB7855}" presName="aNode" presStyleLbl="bgShp" presStyleIdx="4" presStyleCnt="5"/>
      <dgm:spPr/>
    </dgm:pt>
    <dgm:pt modelId="{2224038F-15E1-6C45-87FD-A2E4E1D65A25}" type="pres">
      <dgm:prSet presAssocID="{237A1CF6-D088-7245-993A-D0A139FB7855}" presName="textNode" presStyleLbl="bgShp" presStyleIdx="4" presStyleCnt="5"/>
      <dgm:spPr/>
    </dgm:pt>
    <dgm:pt modelId="{53E77D97-FB5D-7F42-91C9-056883E5A4A2}" type="pres">
      <dgm:prSet presAssocID="{237A1CF6-D088-7245-993A-D0A139FB7855}" presName="compChildNode" presStyleCnt="0"/>
      <dgm:spPr/>
    </dgm:pt>
    <dgm:pt modelId="{6D980201-B7CC-1D49-91B2-F68734A00DD0}" type="pres">
      <dgm:prSet presAssocID="{237A1CF6-D088-7245-993A-D0A139FB7855}" presName="theInnerList" presStyleCnt="0"/>
      <dgm:spPr/>
    </dgm:pt>
    <dgm:pt modelId="{187883F4-2A52-6E4E-8B46-632C87D6FE28}" type="pres">
      <dgm:prSet presAssocID="{17E74056-8930-7F40-914D-5937EEE4A873}" presName="childNode" presStyleLbl="node1" presStyleIdx="13" presStyleCnt="16">
        <dgm:presLayoutVars>
          <dgm:bulletEnabled val="1"/>
        </dgm:presLayoutVars>
      </dgm:prSet>
      <dgm:spPr/>
    </dgm:pt>
    <dgm:pt modelId="{67ED3413-B10D-8B46-8E74-C00209DB590E}" type="pres">
      <dgm:prSet presAssocID="{17E74056-8930-7F40-914D-5937EEE4A873}" presName="aSpace2" presStyleCnt="0"/>
      <dgm:spPr/>
    </dgm:pt>
    <dgm:pt modelId="{6E92163E-A34B-0848-B1BA-EC0A196E8AA9}" type="pres">
      <dgm:prSet presAssocID="{E0E2CCC2-6DF3-454D-8C64-21BE2243D1E1}" presName="childNode" presStyleLbl="node1" presStyleIdx="14" presStyleCnt="16">
        <dgm:presLayoutVars>
          <dgm:bulletEnabled val="1"/>
        </dgm:presLayoutVars>
      </dgm:prSet>
      <dgm:spPr/>
    </dgm:pt>
    <dgm:pt modelId="{361DCD07-10EB-7347-A13A-E55DAC8EC04E}" type="pres">
      <dgm:prSet presAssocID="{E0E2CCC2-6DF3-454D-8C64-21BE2243D1E1}" presName="aSpace2" presStyleCnt="0"/>
      <dgm:spPr/>
    </dgm:pt>
    <dgm:pt modelId="{EEA98843-BD3B-FE41-88C6-7EE175FE08A6}" type="pres">
      <dgm:prSet presAssocID="{B182C2C2-51B5-8643-9ABF-4A28A632A2A4}" presName="childNode" presStyleLbl="node1" presStyleIdx="15" presStyleCnt="16">
        <dgm:presLayoutVars>
          <dgm:bulletEnabled val="1"/>
        </dgm:presLayoutVars>
      </dgm:prSet>
      <dgm:spPr/>
    </dgm:pt>
  </dgm:ptLst>
  <dgm:cxnLst>
    <dgm:cxn modelId="{3001E70C-3271-214E-9085-4817A4D42AE7}" type="presOf" srcId="{237A1CF6-D088-7245-993A-D0A139FB7855}" destId="{2224038F-15E1-6C45-87FD-A2E4E1D65A25}" srcOrd="1" destOrd="0" presId="urn:microsoft.com/office/officeart/2005/8/layout/lProcess2"/>
    <dgm:cxn modelId="{94314B14-56FC-244D-A55D-DE0A500000F2}" type="presOf" srcId="{17E74056-8930-7F40-914D-5937EEE4A873}" destId="{187883F4-2A52-6E4E-8B46-632C87D6FE28}" srcOrd="0" destOrd="0" presId="urn:microsoft.com/office/officeart/2005/8/layout/lProcess2"/>
    <dgm:cxn modelId="{2A128118-DC39-ED4E-90EE-2FF00FE3FD7A}" srcId="{46C23B7B-705F-F449-B12F-FB32AE73C519}" destId="{60683923-97E0-204E-B31C-67D6A26519A2}" srcOrd="0" destOrd="0" parTransId="{47C509DE-7AD5-FF4B-B829-F37901FE7F70}" sibTransId="{3AFC28A7-820B-9A4B-B8F8-CC3BD5FF10ED}"/>
    <dgm:cxn modelId="{0561B925-787C-2849-B8AD-528FCF8DBCAC}" srcId="{60683923-97E0-204E-B31C-67D6A26519A2}" destId="{C2B744CC-6A2E-1146-8D5A-D24484EFEB8F}" srcOrd="2" destOrd="0" parTransId="{E8B3C3FA-C047-9744-8E1F-105B9036076B}" sibTransId="{C1B2758D-DFE1-C44E-99C7-6AC3AFA1D7F6}"/>
    <dgm:cxn modelId="{13FFFF29-6D60-134B-A71B-B8899A9DE121}" type="presOf" srcId="{D50029FF-CBC2-8F46-BD63-F8FC043910C5}" destId="{1FBB7636-057A-7248-8B0D-F5038470A460}" srcOrd="0" destOrd="0" presId="urn:microsoft.com/office/officeart/2005/8/layout/lProcess2"/>
    <dgm:cxn modelId="{A4FA5B2C-0CC0-1C46-ACF6-48DA5E9EFB5A}" type="presOf" srcId="{01E14D7D-29C7-894A-87FB-042FA364EB49}" destId="{F6D471D6-1F3F-EF4B-94D9-C71FDACA3387}" srcOrd="1" destOrd="0" presId="urn:microsoft.com/office/officeart/2005/8/layout/lProcess2"/>
    <dgm:cxn modelId="{D626F22F-B421-0944-AF08-5814250625B8}" type="presOf" srcId="{9BAE942F-1383-9540-83E8-95F9B4633E72}" destId="{19A0A5E8-4193-C24B-96D6-A5286BA16D6A}" srcOrd="0" destOrd="0" presId="urn:microsoft.com/office/officeart/2005/8/layout/lProcess2"/>
    <dgm:cxn modelId="{174AD63B-1C7B-7F44-A20F-9BEEB8B967ED}" srcId="{01E14D7D-29C7-894A-87FB-042FA364EB49}" destId="{8CF1BAB9-852B-D749-906B-5DAF02E102EC}" srcOrd="1" destOrd="0" parTransId="{99591964-0184-BF43-923C-E1B583C9DAE6}" sibTransId="{3F0E4A05-23BE-A844-8996-77FAB4F87B68}"/>
    <dgm:cxn modelId="{66ECB43C-1EC2-5E4A-BC2E-B9769E6988AB}" type="presOf" srcId="{592BDF4E-4CDA-D048-870B-E5459116E119}" destId="{EA355F8E-7898-EA45-BFA3-017534746675}" srcOrd="0" destOrd="0" presId="urn:microsoft.com/office/officeart/2005/8/layout/lProcess2"/>
    <dgm:cxn modelId="{39CC5A3F-941A-994B-B108-5F631807DB11}" type="presOf" srcId="{60683923-97E0-204E-B31C-67D6A26519A2}" destId="{F73734BE-4835-0F48-AAAD-1B0CDBE04893}" srcOrd="1" destOrd="0" presId="urn:microsoft.com/office/officeart/2005/8/layout/lProcess2"/>
    <dgm:cxn modelId="{18D46F60-386A-7546-B798-BC435A7DBD64}" srcId="{01E14D7D-29C7-894A-87FB-042FA364EB49}" destId="{B43ABABD-557A-CD4F-A756-39D3CA39E98D}" srcOrd="2" destOrd="0" parTransId="{A58B639B-CA9B-AA46-B1AA-DDF5EA018877}" sibTransId="{8ACF671E-DC90-2447-A857-29D7DB413966}"/>
    <dgm:cxn modelId="{D749A065-3533-EF49-B817-6163936BA1F5}" type="presOf" srcId="{237A1CF6-D088-7245-993A-D0A139FB7855}" destId="{EC83A04B-8726-BA40-A762-7A6A8A493751}" srcOrd="0" destOrd="0" presId="urn:microsoft.com/office/officeart/2005/8/layout/lProcess2"/>
    <dgm:cxn modelId="{03D60447-690D-9848-835A-6393E39F916C}" type="presOf" srcId="{323EF1AF-D2BF-3F4B-9D33-346055A3DD75}" destId="{83D80575-5DE2-A744-B48B-0FD2ADA5B3AA}" srcOrd="0" destOrd="0" presId="urn:microsoft.com/office/officeart/2005/8/layout/lProcess2"/>
    <dgm:cxn modelId="{814FD967-B595-394E-BA34-D326335536B4}" type="presOf" srcId="{B182C2C2-51B5-8643-9ABF-4A28A632A2A4}" destId="{EEA98843-BD3B-FE41-88C6-7EE175FE08A6}" srcOrd="0" destOrd="0" presId="urn:microsoft.com/office/officeart/2005/8/layout/lProcess2"/>
    <dgm:cxn modelId="{69C4A64D-F819-5A41-9088-869359FAA5C3}" srcId="{9BAE942F-1383-9540-83E8-95F9B4633E72}" destId="{56711338-7BF3-1E46-93FB-90D5D528F699}" srcOrd="0" destOrd="0" parTransId="{D0AA79D2-AEEF-F043-95AA-8B8F21BCB4D4}" sibTransId="{37B4C7FF-8050-F443-9493-43A6B138EDBA}"/>
    <dgm:cxn modelId="{DB3F854E-7F51-B140-9C21-02FEEDB5EFD2}" type="presOf" srcId="{D5727D3B-BFD9-BA4D-8DD8-6B7741BA64E6}" destId="{88E3D6AA-53C4-7348-BB80-FC132A9A14FB}" srcOrd="0" destOrd="0" presId="urn:microsoft.com/office/officeart/2005/8/layout/lProcess2"/>
    <dgm:cxn modelId="{4E0CD857-6550-3D4E-8666-7C00045B0DB6}" srcId="{9BAE942F-1383-9540-83E8-95F9B4633E72}" destId="{D5727D3B-BFD9-BA4D-8DD8-6B7741BA64E6}" srcOrd="1" destOrd="0" parTransId="{27CB50D2-A30D-8840-9C07-22717F2DBFDD}" sibTransId="{DBEF3818-D620-804D-8C2A-92BA6FC7A68C}"/>
    <dgm:cxn modelId="{CDEFAB7C-26C0-7844-AA40-A3102505EB7B}" type="presOf" srcId="{8B9E8DC4-0D74-A94F-B1C3-31677A332237}" destId="{EE00DE96-FE8B-3D46-8676-1D6513F75EAE}" srcOrd="1" destOrd="0" presId="urn:microsoft.com/office/officeart/2005/8/layout/lProcess2"/>
    <dgm:cxn modelId="{5589EA7D-81FE-3F46-AB9D-F819BC43168E}" type="presOf" srcId="{8CF1BAB9-852B-D749-906B-5DAF02E102EC}" destId="{388C6FB6-1558-4F42-9C11-18A4F2D713D0}" srcOrd="0" destOrd="0" presId="urn:microsoft.com/office/officeart/2005/8/layout/lProcess2"/>
    <dgm:cxn modelId="{3335D893-EE4C-1A4E-A6D4-6FAB795B51A8}" srcId="{8B9E8DC4-0D74-A94F-B1C3-31677A332237}" destId="{00611631-776D-0F4B-8A55-B02C93E0C4B3}" srcOrd="1" destOrd="0" parTransId="{95DFFAD6-161D-DB47-A8A1-E7790D4E53D3}" sibTransId="{51B0406F-5784-A549-A332-CFB737C166B7}"/>
    <dgm:cxn modelId="{8E5C6195-54BD-A64E-A3EA-E6B02C1B7F18}" srcId="{60683923-97E0-204E-B31C-67D6A26519A2}" destId="{D50029FF-CBC2-8F46-BD63-F8FC043910C5}" srcOrd="0" destOrd="0" parTransId="{25A75CCF-DA18-354E-A8CB-30B2716D0DBB}" sibTransId="{2ED601A4-C50A-6D45-91A2-70CE0E378CCA}"/>
    <dgm:cxn modelId="{1B509497-4F31-7A4D-8570-8F40C4AB5B1A}" type="presOf" srcId="{C2B744CC-6A2E-1146-8D5A-D24484EFEB8F}" destId="{E90A8818-68F6-6649-89F4-9AD5914DF840}" srcOrd="0" destOrd="0" presId="urn:microsoft.com/office/officeart/2005/8/layout/lProcess2"/>
    <dgm:cxn modelId="{10906B98-15EA-7F4C-B634-494F001984CE}" srcId="{01E14D7D-29C7-894A-87FB-042FA364EB49}" destId="{323EF1AF-D2BF-3F4B-9D33-346055A3DD75}" srcOrd="0" destOrd="0" parTransId="{C51552C2-E856-A847-A63C-E17C249427F4}" sibTransId="{A838B971-180D-184E-96B0-A0DA06D705A7}"/>
    <dgm:cxn modelId="{A234939F-3156-3A4D-9DA0-35DE0ACB4B8F}" srcId="{60683923-97E0-204E-B31C-67D6A26519A2}" destId="{58DF39F4-F54C-1347-8618-20A3D3D37F5A}" srcOrd="3" destOrd="0" parTransId="{E749CEF3-D617-8945-99A6-0DB0FBAAB940}" sibTransId="{40C8B5A6-91A4-7A4E-9F0D-479378066B73}"/>
    <dgm:cxn modelId="{719D0AA0-C2BA-6D43-88F8-2BD8C5755CCD}" srcId="{46C23B7B-705F-F449-B12F-FB32AE73C519}" destId="{237A1CF6-D088-7245-993A-D0A139FB7855}" srcOrd="4" destOrd="0" parTransId="{852B2965-8787-3644-9E27-56FC1F3B7692}" sibTransId="{984A64D2-0ECF-A848-8192-3AA850EDDD79}"/>
    <dgm:cxn modelId="{C6A809A1-C395-C847-9A63-2390FC060B33}" srcId="{237A1CF6-D088-7245-993A-D0A139FB7855}" destId="{E0E2CCC2-6DF3-454D-8C64-21BE2243D1E1}" srcOrd="1" destOrd="0" parTransId="{BF17E18A-98C4-174A-BB3E-5A080A0CEF34}" sibTransId="{3EA6BC53-D58C-FC4C-AC3D-D27A6B007CC3}"/>
    <dgm:cxn modelId="{2DCEC2A7-7570-514F-9136-3711B5CABE04}" type="presOf" srcId="{01E14D7D-29C7-894A-87FB-042FA364EB49}" destId="{2F1CCB5B-457A-E44A-9B09-227E6A3E6B20}" srcOrd="0" destOrd="0" presId="urn:microsoft.com/office/officeart/2005/8/layout/lProcess2"/>
    <dgm:cxn modelId="{20F1C8A7-91FC-FD4C-AA96-DA500EDF1E08}" type="presOf" srcId="{60683923-97E0-204E-B31C-67D6A26519A2}" destId="{F502307B-DDC9-064A-8F2F-AB4390F074D0}" srcOrd="0" destOrd="0" presId="urn:microsoft.com/office/officeart/2005/8/layout/lProcess2"/>
    <dgm:cxn modelId="{E58EB4B0-DF92-FE45-B767-0706849E1F54}" type="presOf" srcId="{56711338-7BF3-1E46-93FB-90D5D528F699}" destId="{CF37DF53-3460-DB49-946C-4F61DC5F0F12}" srcOrd="0" destOrd="0" presId="urn:microsoft.com/office/officeart/2005/8/layout/lProcess2"/>
    <dgm:cxn modelId="{6F1DBAB0-EFF9-5546-990D-F6D1E25693FB}" type="presOf" srcId="{8B9E8DC4-0D74-A94F-B1C3-31677A332237}" destId="{A2BAF787-F09B-9F4F-825E-BAD33230BECD}" srcOrd="0" destOrd="0" presId="urn:microsoft.com/office/officeart/2005/8/layout/lProcess2"/>
    <dgm:cxn modelId="{18E157B4-C7F6-5645-8B72-9CEED8E46292}" type="presOf" srcId="{00611631-776D-0F4B-8A55-B02C93E0C4B3}" destId="{B5CEF3AA-C377-9E49-AE54-A8E4ACC71B78}" srcOrd="0" destOrd="0" presId="urn:microsoft.com/office/officeart/2005/8/layout/lProcess2"/>
    <dgm:cxn modelId="{EA555BB7-C04B-7947-886E-59642F10DC2D}" srcId="{9BAE942F-1383-9540-83E8-95F9B4633E72}" destId="{2867F791-0843-1642-A9B4-E6DA93E01C71}" srcOrd="2" destOrd="0" parTransId="{B114F1D5-E5CD-7743-B84A-45CA4F3BE2A7}" sibTransId="{18414F8D-BC9C-9D4E-8070-A62411350C2B}"/>
    <dgm:cxn modelId="{5B8D8EBD-03DE-0343-8C07-8C726496B3DE}" type="presOf" srcId="{2867F791-0843-1642-A9B4-E6DA93E01C71}" destId="{48BA96B1-A589-1B47-985D-C480A13C53F2}" srcOrd="0" destOrd="0" presId="urn:microsoft.com/office/officeart/2005/8/layout/lProcess2"/>
    <dgm:cxn modelId="{7365D9C0-B629-9C40-9D2F-9091AC13F4DC}" srcId="{46C23B7B-705F-F449-B12F-FB32AE73C519}" destId="{9BAE942F-1383-9540-83E8-95F9B4633E72}" srcOrd="1" destOrd="0" parTransId="{0922FCAD-A531-AE4E-876F-2CBB4E3B6EDA}" sibTransId="{725B0B6A-3BD1-0144-A226-7D5B9446DFA0}"/>
    <dgm:cxn modelId="{60F5ADC2-6D7D-1349-9BD9-4B08EC2B8253}" srcId="{8B9E8DC4-0D74-A94F-B1C3-31677A332237}" destId="{770C97FA-85BF-C740-B371-3274EB4FCDA5}" srcOrd="2" destOrd="0" parTransId="{DEE7CCA9-7D02-7B46-879B-C40DD61780C4}" sibTransId="{B216E44F-6779-5A47-B7D2-ABB6C97F4F38}"/>
    <dgm:cxn modelId="{C06161C3-5CB9-734A-9470-72B2686B8A15}" type="presOf" srcId="{58DF39F4-F54C-1347-8618-20A3D3D37F5A}" destId="{12AA7202-F6E1-DC43-93BC-C6D91AAACE2E}" srcOrd="0" destOrd="0" presId="urn:microsoft.com/office/officeart/2005/8/layout/lProcess2"/>
    <dgm:cxn modelId="{834D31CA-907F-2949-B331-5136E277F90D}" srcId="{8B9E8DC4-0D74-A94F-B1C3-31677A332237}" destId="{592BDF4E-4CDA-D048-870B-E5459116E119}" srcOrd="0" destOrd="0" parTransId="{10F971F7-0473-F94C-B633-E33B72AF9436}" sibTransId="{BDBF3358-3C6C-7944-9677-3A76C36D6981}"/>
    <dgm:cxn modelId="{101094CA-28D0-3D44-AD6E-67292B5704F8}" srcId="{46C23B7B-705F-F449-B12F-FB32AE73C519}" destId="{01E14D7D-29C7-894A-87FB-042FA364EB49}" srcOrd="2" destOrd="0" parTransId="{C2F9627C-1A06-ED4B-8CB0-146A35397975}" sibTransId="{54A197AD-91B5-0642-8D9A-C2C4527B940E}"/>
    <dgm:cxn modelId="{17D09CCF-F6DC-A443-A634-DAC677143BC7}" srcId="{237A1CF6-D088-7245-993A-D0A139FB7855}" destId="{17E74056-8930-7F40-914D-5937EEE4A873}" srcOrd="0" destOrd="0" parTransId="{B7D3F3C1-03FC-E348-9F12-2A61528DEEB8}" sibTransId="{04D3FD44-1D35-4940-A9AD-EF4BA346CF15}"/>
    <dgm:cxn modelId="{C417A5D4-AC07-D34E-B30C-164B2AB50C05}" type="presOf" srcId="{770C97FA-85BF-C740-B371-3274EB4FCDA5}" destId="{A7043D36-8DF6-A946-90A4-EA874164B561}" srcOrd="0" destOrd="0" presId="urn:microsoft.com/office/officeart/2005/8/layout/lProcess2"/>
    <dgm:cxn modelId="{EB2CA2D5-95A0-1241-98BD-07F1D7818ED9}" type="presOf" srcId="{9BAE942F-1383-9540-83E8-95F9B4633E72}" destId="{1DE5A6BA-3A94-0A4B-9F46-F600FB72D961}" srcOrd="1" destOrd="0" presId="urn:microsoft.com/office/officeart/2005/8/layout/lProcess2"/>
    <dgm:cxn modelId="{D89430D7-8F3C-AA42-AE41-E312830EA604}" srcId="{60683923-97E0-204E-B31C-67D6A26519A2}" destId="{64322B3E-722A-B343-A1E4-DE85E7FD0B00}" srcOrd="1" destOrd="0" parTransId="{41FC26F2-D01A-B147-B5FC-AB60B621655B}" sibTransId="{D04EA316-790C-5443-B909-30A4D7E2243F}"/>
    <dgm:cxn modelId="{F85FE5D7-5867-5B45-892E-7975B0D3E8A4}" srcId="{237A1CF6-D088-7245-993A-D0A139FB7855}" destId="{B182C2C2-51B5-8643-9ABF-4A28A632A2A4}" srcOrd="2" destOrd="0" parTransId="{6E03E099-549D-6345-976B-3B87A2B82E0D}" sibTransId="{42264616-0D46-9946-95C4-D319CD88157C}"/>
    <dgm:cxn modelId="{B96318D9-1537-BC49-BFCB-CEF2446CD023}" type="presOf" srcId="{46C23B7B-705F-F449-B12F-FB32AE73C519}" destId="{E477614B-94CA-404C-95FD-5E81B086D007}" srcOrd="0" destOrd="0" presId="urn:microsoft.com/office/officeart/2005/8/layout/lProcess2"/>
    <dgm:cxn modelId="{75B117DB-0413-BD4D-858F-A3D47104C8BE}" type="presOf" srcId="{E0E2CCC2-6DF3-454D-8C64-21BE2243D1E1}" destId="{6E92163E-A34B-0848-B1BA-EC0A196E8AA9}" srcOrd="0" destOrd="0" presId="urn:microsoft.com/office/officeart/2005/8/layout/lProcess2"/>
    <dgm:cxn modelId="{2769E6DE-7871-1D48-B8D9-34B564086381}" type="presOf" srcId="{64322B3E-722A-B343-A1E4-DE85E7FD0B00}" destId="{D14BC28A-4E73-FA4D-B305-EB01460354C6}" srcOrd="0" destOrd="0" presId="urn:microsoft.com/office/officeart/2005/8/layout/lProcess2"/>
    <dgm:cxn modelId="{8D2F4CE0-50FD-D540-B699-B4C7FC3BDBE5}" type="presOf" srcId="{B43ABABD-557A-CD4F-A756-39D3CA39E98D}" destId="{6E99FF37-AA31-BD4E-A1BD-8467DDF02C05}" srcOrd="0" destOrd="0" presId="urn:microsoft.com/office/officeart/2005/8/layout/lProcess2"/>
    <dgm:cxn modelId="{F98EF4FE-9719-0C40-909D-706148C476EB}" srcId="{46C23B7B-705F-F449-B12F-FB32AE73C519}" destId="{8B9E8DC4-0D74-A94F-B1C3-31677A332237}" srcOrd="3" destOrd="0" parTransId="{4F1654C6-3D4B-C54D-B8A9-4108637565E9}" sibTransId="{A9A0DCDC-5CB7-AA46-8705-D6FBA3E2719A}"/>
    <dgm:cxn modelId="{242DFD9F-882A-D049-8650-9306F4CB2480}" type="presParOf" srcId="{E477614B-94CA-404C-95FD-5E81B086D007}" destId="{65CA63F0-026F-454C-AC14-C72DF335C043}" srcOrd="0" destOrd="0" presId="urn:microsoft.com/office/officeart/2005/8/layout/lProcess2"/>
    <dgm:cxn modelId="{82455282-39B5-BD49-A3EC-988EB0324152}" type="presParOf" srcId="{65CA63F0-026F-454C-AC14-C72DF335C043}" destId="{F502307B-DDC9-064A-8F2F-AB4390F074D0}" srcOrd="0" destOrd="0" presId="urn:microsoft.com/office/officeart/2005/8/layout/lProcess2"/>
    <dgm:cxn modelId="{2E1E8487-9479-C846-831A-D0B384C81191}" type="presParOf" srcId="{65CA63F0-026F-454C-AC14-C72DF335C043}" destId="{F73734BE-4835-0F48-AAAD-1B0CDBE04893}" srcOrd="1" destOrd="0" presId="urn:microsoft.com/office/officeart/2005/8/layout/lProcess2"/>
    <dgm:cxn modelId="{5ADA1DF4-0094-A24C-928B-B4BDA35AC40C}" type="presParOf" srcId="{65CA63F0-026F-454C-AC14-C72DF335C043}" destId="{DB0E4860-CF23-364F-A797-C6D92AAEE416}" srcOrd="2" destOrd="0" presId="urn:microsoft.com/office/officeart/2005/8/layout/lProcess2"/>
    <dgm:cxn modelId="{AA10173C-2180-1F4D-BF14-AC291FDA9F58}" type="presParOf" srcId="{DB0E4860-CF23-364F-A797-C6D92AAEE416}" destId="{5DA09231-EEEE-3B4D-A111-2BA78EA70499}" srcOrd="0" destOrd="0" presId="urn:microsoft.com/office/officeart/2005/8/layout/lProcess2"/>
    <dgm:cxn modelId="{FC06A880-F7AE-3A49-9F0B-4B299696ACB4}" type="presParOf" srcId="{5DA09231-EEEE-3B4D-A111-2BA78EA70499}" destId="{1FBB7636-057A-7248-8B0D-F5038470A460}" srcOrd="0" destOrd="0" presId="urn:microsoft.com/office/officeart/2005/8/layout/lProcess2"/>
    <dgm:cxn modelId="{71E79A2C-DB95-6941-BAFE-0FF6C0815E88}" type="presParOf" srcId="{5DA09231-EEEE-3B4D-A111-2BA78EA70499}" destId="{4AEBCDF5-354B-044D-88F5-8FBA5C58B02F}" srcOrd="1" destOrd="0" presId="urn:microsoft.com/office/officeart/2005/8/layout/lProcess2"/>
    <dgm:cxn modelId="{F96A4DFB-D8B6-7A4B-AE9A-118505FF5F39}" type="presParOf" srcId="{5DA09231-EEEE-3B4D-A111-2BA78EA70499}" destId="{D14BC28A-4E73-FA4D-B305-EB01460354C6}" srcOrd="2" destOrd="0" presId="urn:microsoft.com/office/officeart/2005/8/layout/lProcess2"/>
    <dgm:cxn modelId="{26954122-7209-5B4D-8354-9C45636A270D}" type="presParOf" srcId="{5DA09231-EEEE-3B4D-A111-2BA78EA70499}" destId="{F4A279D7-BC25-4D49-B957-6C1E6E88B8BC}" srcOrd="3" destOrd="0" presId="urn:microsoft.com/office/officeart/2005/8/layout/lProcess2"/>
    <dgm:cxn modelId="{C806C151-C127-A841-BE99-C075CCA36338}" type="presParOf" srcId="{5DA09231-EEEE-3B4D-A111-2BA78EA70499}" destId="{E90A8818-68F6-6649-89F4-9AD5914DF840}" srcOrd="4" destOrd="0" presId="urn:microsoft.com/office/officeart/2005/8/layout/lProcess2"/>
    <dgm:cxn modelId="{CFC121A2-2A07-A347-99BD-4C87AC4D2FEC}" type="presParOf" srcId="{5DA09231-EEEE-3B4D-A111-2BA78EA70499}" destId="{18AFE94D-7BBC-044B-A757-3629488D9832}" srcOrd="5" destOrd="0" presId="urn:microsoft.com/office/officeart/2005/8/layout/lProcess2"/>
    <dgm:cxn modelId="{113BDCC1-8F13-F34B-BA5B-C5A3C940CD9C}" type="presParOf" srcId="{5DA09231-EEEE-3B4D-A111-2BA78EA70499}" destId="{12AA7202-F6E1-DC43-93BC-C6D91AAACE2E}" srcOrd="6" destOrd="0" presId="urn:microsoft.com/office/officeart/2005/8/layout/lProcess2"/>
    <dgm:cxn modelId="{FF58DE23-8E12-5A43-9206-BD14B70AC164}" type="presParOf" srcId="{E477614B-94CA-404C-95FD-5E81B086D007}" destId="{420BB74C-4CCE-4248-9874-595169B5ED1F}" srcOrd="1" destOrd="0" presId="urn:microsoft.com/office/officeart/2005/8/layout/lProcess2"/>
    <dgm:cxn modelId="{5D6F0BDF-D1D8-DD4C-9D39-900BF87B38D9}" type="presParOf" srcId="{E477614B-94CA-404C-95FD-5E81B086D007}" destId="{96411DE1-3FE9-6E4F-B998-CBE9645EECC5}" srcOrd="2" destOrd="0" presId="urn:microsoft.com/office/officeart/2005/8/layout/lProcess2"/>
    <dgm:cxn modelId="{DDC1C6E1-E157-4D4B-B0E8-A78937B4D84F}" type="presParOf" srcId="{96411DE1-3FE9-6E4F-B998-CBE9645EECC5}" destId="{19A0A5E8-4193-C24B-96D6-A5286BA16D6A}" srcOrd="0" destOrd="0" presId="urn:microsoft.com/office/officeart/2005/8/layout/lProcess2"/>
    <dgm:cxn modelId="{332DF19B-E1E9-F54F-8841-B88895649780}" type="presParOf" srcId="{96411DE1-3FE9-6E4F-B998-CBE9645EECC5}" destId="{1DE5A6BA-3A94-0A4B-9F46-F600FB72D961}" srcOrd="1" destOrd="0" presId="urn:microsoft.com/office/officeart/2005/8/layout/lProcess2"/>
    <dgm:cxn modelId="{014AD8D6-D3E4-2D45-8648-0292E5FBF00C}" type="presParOf" srcId="{96411DE1-3FE9-6E4F-B998-CBE9645EECC5}" destId="{B8A00D8C-1F03-F445-8576-2726E177C840}" srcOrd="2" destOrd="0" presId="urn:microsoft.com/office/officeart/2005/8/layout/lProcess2"/>
    <dgm:cxn modelId="{4D6AD43D-29D7-E84B-9105-3967FCB5F7C4}" type="presParOf" srcId="{B8A00D8C-1F03-F445-8576-2726E177C840}" destId="{15ED88C0-2A08-F24C-88D1-286ECAE400BA}" srcOrd="0" destOrd="0" presId="urn:microsoft.com/office/officeart/2005/8/layout/lProcess2"/>
    <dgm:cxn modelId="{84E2DF0A-A340-924A-9EB9-D4484003FA58}" type="presParOf" srcId="{15ED88C0-2A08-F24C-88D1-286ECAE400BA}" destId="{CF37DF53-3460-DB49-946C-4F61DC5F0F12}" srcOrd="0" destOrd="0" presId="urn:microsoft.com/office/officeart/2005/8/layout/lProcess2"/>
    <dgm:cxn modelId="{6CD428B3-CC5F-7142-9871-3534998D5292}" type="presParOf" srcId="{15ED88C0-2A08-F24C-88D1-286ECAE400BA}" destId="{B73053B0-4444-554E-B430-07C8D29DE5A2}" srcOrd="1" destOrd="0" presId="urn:microsoft.com/office/officeart/2005/8/layout/lProcess2"/>
    <dgm:cxn modelId="{943E6EF7-C607-0643-9614-6B36E5B4B3CC}" type="presParOf" srcId="{15ED88C0-2A08-F24C-88D1-286ECAE400BA}" destId="{88E3D6AA-53C4-7348-BB80-FC132A9A14FB}" srcOrd="2" destOrd="0" presId="urn:microsoft.com/office/officeart/2005/8/layout/lProcess2"/>
    <dgm:cxn modelId="{44B08517-25BD-654B-9364-438184599653}" type="presParOf" srcId="{15ED88C0-2A08-F24C-88D1-286ECAE400BA}" destId="{31FF1EE4-1573-5447-8108-7E90A9332C2D}" srcOrd="3" destOrd="0" presId="urn:microsoft.com/office/officeart/2005/8/layout/lProcess2"/>
    <dgm:cxn modelId="{BABF694E-AFEF-9446-8621-DE7D77E5EF58}" type="presParOf" srcId="{15ED88C0-2A08-F24C-88D1-286ECAE400BA}" destId="{48BA96B1-A589-1B47-985D-C480A13C53F2}" srcOrd="4" destOrd="0" presId="urn:microsoft.com/office/officeart/2005/8/layout/lProcess2"/>
    <dgm:cxn modelId="{7D1AEDF0-9FAC-FF4B-A951-0583F8652FC5}" type="presParOf" srcId="{E477614B-94CA-404C-95FD-5E81B086D007}" destId="{3CDC47B4-C620-A746-93C0-8DB9527EF4FC}" srcOrd="3" destOrd="0" presId="urn:microsoft.com/office/officeart/2005/8/layout/lProcess2"/>
    <dgm:cxn modelId="{39939A0B-DDFE-2F47-9401-27CC22BF0DE8}" type="presParOf" srcId="{E477614B-94CA-404C-95FD-5E81B086D007}" destId="{E3E21BB5-56F0-3745-B572-F1E3BC06626D}" srcOrd="4" destOrd="0" presId="urn:microsoft.com/office/officeart/2005/8/layout/lProcess2"/>
    <dgm:cxn modelId="{B614C6D2-7FA9-9644-8BC2-CB1B73B4FB81}" type="presParOf" srcId="{E3E21BB5-56F0-3745-B572-F1E3BC06626D}" destId="{2F1CCB5B-457A-E44A-9B09-227E6A3E6B20}" srcOrd="0" destOrd="0" presId="urn:microsoft.com/office/officeart/2005/8/layout/lProcess2"/>
    <dgm:cxn modelId="{3FB5D4C1-A786-2549-BD32-F673CA930A8E}" type="presParOf" srcId="{E3E21BB5-56F0-3745-B572-F1E3BC06626D}" destId="{F6D471D6-1F3F-EF4B-94D9-C71FDACA3387}" srcOrd="1" destOrd="0" presId="urn:microsoft.com/office/officeart/2005/8/layout/lProcess2"/>
    <dgm:cxn modelId="{FFEE0F97-A643-F746-946C-AB5E23026A9D}" type="presParOf" srcId="{E3E21BB5-56F0-3745-B572-F1E3BC06626D}" destId="{3B52CFC1-8BCD-F443-82DA-0F582932E998}" srcOrd="2" destOrd="0" presId="urn:microsoft.com/office/officeart/2005/8/layout/lProcess2"/>
    <dgm:cxn modelId="{300728B4-9D0A-E74B-B864-9611C9DD7C02}" type="presParOf" srcId="{3B52CFC1-8BCD-F443-82DA-0F582932E998}" destId="{C5DB2276-1C87-3E48-A852-A57F7AC08AD0}" srcOrd="0" destOrd="0" presId="urn:microsoft.com/office/officeart/2005/8/layout/lProcess2"/>
    <dgm:cxn modelId="{2FAFDA93-77BD-4542-B6C9-3433EC16FDED}" type="presParOf" srcId="{C5DB2276-1C87-3E48-A852-A57F7AC08AD0}" destId="{83D80575-5DE2-A744-B48B-0FD2ADA5B3AA}" srcOrd="0" destOrd="0" presId="urn:microsoft.com/office/officeart/2005/8/layout/lProcess2"/>
    <dgm:cxn modelId="{4D0573E3-8149-D24C-95E8-36F74D685236}" type="presParOf" srcId="{C5DB2276-1C87-3E48-A852-A57F7AC08AD0}" destId="{039E3B14-772B-B741-AA53-4D31FA263698}" srcOrd="1" destOrd="0" presId="urn:microsoft.com/office/officeart/2005/8/layout/lProcess2"/>
    <dgm:cxn modelId="{CC6E0AB0-BDA8-1344-9409-547C491812CA}" type="presParOf" srcId="{C5DB2276-1C87-3E48-A852-A57F7AC08AD0}" destId="{388C6FB6-1558-4F42-9C11-18A4F2D713D0}" srcOrd="2" destOrd="0" presId="urn:microsoft.com/office/officeart/2005/8/layout/lProcess2"/>
    <dgm:cxn modelId="{D460A41D-FE25-914A-B31D-D9F174D2CDAD}" type="presParOf" srcId="{C5DB2276-1C87-3E48-A852-A57F7AC08AD0}" destId="{50306CC7-0A54-CB42-9FE6-5168B31FB481}" srcOrd="3" destOrd="0" presId="urn:microsoft.com/office/officeart/2005/8/layout/lProcess2"/>
    <dgm:cxn modelId="{0FF641AD-CC73-144B-89C1-CCA1F0A5FBB7}" type="presParOf" srcId="{C5DB2276-1C87-3E48-A852-A57F7AC08AD0}" destId="{6E99FF37-AA31-BD4E-A1BD-8467DDF02C05}" srcOrd="4" destOrd="0" presId="urn:microsoft.com/office/officeart/2005/8/layout/lProcess2"/>
    <dgm:cxn modelId="{30BF3E9A-DDDD-EC49-9A1B-91229F2E2EDA}" type="presParOf" srcId="{E477614B-94CA-404C-95FD-5E81B086D007}" destId="{78C2648B-C600-2D4B-82B8-91053DDA360A}" srcOrd="5" destOrd="0" presId="urn:microsoft.com/office/officeart/2005/8/layout/lProcess2"/>
    <dgm:cxn modelId="{4ABE354D-DDD9-FB40-B55E-839E4274339A}" type="presParOf" srcId="{E477614B-94CA-404C-95FD-5E81B086D007}" destId="{C368A818-FD72-DB4B-ACE2-D11399DB4186}" srcOrd="6" destOrd="0" presId="urn:microsoft.com/office/officeart/2005/8/layout/lProcess2"/>
    <dgm:cxn modelId="{1E3F613B-77F7-F048-89DA-8536AA6C8493}" type="presParOf" srcId="{C368A818-FD72-DB4B-ACE2-D11399DB4186}" destId="{A2BAF787-F09B-9F4F-825E-BAD33230BECD}" srcOrd="0" destOrd="0" presId="urn:microsoft.com/office/officeart/2005/8/layout/lProcess2"/>
    <dgm:cxn modelId="{8C4A45E1-519B-9544-AE33-BC7583F03CC2}" type="presParOf" srcId="{C368A818-FD72-DB4B-ACE2-D11399DB4186}" destId="{EE00DE96-FE8B-3D46-8676-1D6513F75EAE}" srcOrd="1" destOrd="0" presId="urn:microsoft.com/office/officeart/2005/8/layout/lProcess2"/>
    <dgm:cxn modelId="{C8491FF7-514A-C24C-BFC1-2DD7D55C054F}" type="presParOf" srcId="{C368A818-FD72-DB4B-ACE2-D11399DB4186}" destId="{3D910A10-3829-F644-8CAE-6D0484B28841}" srcOrd="2" destOrd="0" presId="urn:microsoft.com/office/officeart/2005/8/layout/lProcess2"/>
    <dgm:cxn modelId="{0BF89009-ED4D-F247-A5B6-1CD85B9B5A8A}" type="presParOf" srcId="{3D910A10-3829-F644-8CAE-6D0484B28841}" destId="{A75F5E5A-4FED-1747-83D7-FB3572A03247}" srcOrd="0" destOrd="0" presId="urn:microsoft.com/office/officeart/2005/8/layout/lProcess2"/>
    <dgm:cxn modelId="{1DB5FF6E-9ADB-5443-95A8-C446CF4088E5}" type="presParOf" srcId="{A75F5E5A-4FED-1747-83D7-FB3572A03247}" destId="{EA355F8E-7898-EA45-BFA3-017534746675}" srcOrd="0" destOrd="0" presId="urn:microsoft.com/office/officeart/2005/8/layout/lProcess2"/>
    <dgm:cxn modelId="{4C78F47F-DA7B-9944-B47D-57776CCFF2D6}" type="presParOf" srcId="{A75F5E5A-4FED-1747-83D7-FB3572A03247}" destId="{912005A2-E536-6E42-A404-4BEBB3B99E9A}" srcOrd="1" destOrd="0" presId="urn:microsoft.com/office/officeart/2005/8/layout/lProcess2"/>
    <dgm:cxn modelId="{362424C2-E8D7-3146-9496-06AF2D31F5AF}" type="presParOf" srcId="{A75F5E5A-4FED-1747-83D7-FB3572A03247}" destId="{B5CEF3AA-C377-9E49-AE54-A8E4ACC71B78}" srcOrd="2" destOrd="0" presId="urn:microsoft.com/office/officeart/2005/8/layout/lProcess2"/>
    <dgm:cxn modelId="{5427D40D-7F24-984A-A626-C142A17572C0}" type="presParOf" srcId="{A75F5E5A-4FED-1747-83D7-FB3572A03247}" destId="{7DFEC8B3-7A94-BE4A-AAD5-03D7EFD63359}" srcOrd="3" destOrd="0" presId="urn:microsoft.com/office/officeart/2005/8/layout/lProcess2"/>
    <dgm:cxn modelId="{CEF5529D-38EF-E141-BBEB-3B24C3848D00}" type="presParOf" srcId="{A75F5E5A-4FED-1747-83D7-FB3572A03247}" destId="{A7043D36-8DF6-A946-90A4-EA874164B561}" srcOrd="4" destOrd="0" presId="urn:microsoft.com/office/officeart/2005/8/layout/lProcess2"/>
    <dgm:cxn modelId="{E4679AA3-8378-B141-B29B-44B99883AF9A}" type="presParOf" srcId="{E477614B-94CA-404C-95FD-5E81B086D007}" destId="{3E01C763-A08F-BE44-9DFF-5A080438D52B}" srcOrd="7" destOrd="0" presId="urn:microsoft.com/office/officeart/2005/8/layout/lProcess2"/>
    <dgm:cxn modelId="{3F65F320-A4D2-7C4B-A0E3-73FEF72A5D5C}" type="presParOf" srcId="{E477614B-94CA-404C-95FD-5E81B086D007}" destId="{9C01FB73-AE01-0041-BD6D-A2C3C12AEA8E}" srcOrd="8" destOrd="0" presId="urn:microsoft.com/office/officeart/2005/8/layout/lProcess2"/>
    <dgm:cxn modelId="{A42C2602-DC50-5D43-84BB-868586EE7161}" type="presParOf" srcId="{9C01FB73-AE01-0041-BD6D-A2C3C12AEA8E}" destId="{EC83A04B-8726-BA40-A762-7A6A8A493751}" srcOrd="0" destOrd="0" presId="urn:microsoft.com/office/officeart/2005/8/layout/lProcess2"/>
    <dgm:cxn modelId="{7A6E9F7C-FB41-F943-9C5D-6A210A801DFB}" type="presParOf" srcId="{9C01FB73-AE01-0041-BD6D-A2C3C12AEA8E}" destId="{2224038F-15E1-6C45-87FD-A2E4E1D65A25}" srcOrd="1" destOrd="0" presId="urn:microsoft.com/office/officeart/2005/8/layout/lProcess2"/>
    <dgm:cxn modelId="{C4A9326C-59FE-6140-A081-408596B3F8DC}" type="presParOf" srcId="{9C01FB73-AE01-0041-BD6D-A2C3C12AEA8E}" destId="{53E77D97-FB5D-7F42-91C9-056883E5A4A2}" srcOrd="2" destOrd="0" presId="urn:microsoft.com/office/officeart/2005/8/layout/lProcess2"/>
    <dgm:cxn modelId="{7010CE3A-216E-F04E-944B-A9CD9A1ED8C2}" type="presParOf" srcId="{53E77D97-FB5D-7F42-91C9-056883E5A4A2}" destId="{6D980201-B7CC-1D49-91B2-F68734A00DD0}" srcOrd="0" destOrd="0" presId="urn:microsoft.com/office/officeart/2005/8/layout/lProcess2"/>
    <dgm:cxn modelId="{29255EC3-6DC2-8144-A769-A25BC1F6444D}" type="presParOf" srcId="{6D980201-B7CC-1D49-91B2-F68734A00DD0}" destId="{187883F4-2A52-6E4E-8B46-632C87D6FE28}" srcOrd="0" destOrd="0" presId="urn:microsoft.com/office/officeart/2005/8/layout/lProcess2"/>
    <dgm:cxn modelId="{31419F8D-7822-B84A-8DF1-E70EA263D832}" type="presParOf" srcId="{6D980201-B7CC-1D49-91B2-F68734A00DD0}" destId="{67ED3413-B10D-8B46-8E74-C00209DB590E}" srcOrd="1" destOrd="0" presId="urn:microsoft.com/office/officeart/2005/8/layout/lProcess2"/>
    <dgm:cxn modelId="{C838FD4C-FF20-2C4A-B86C-6355CDEDDE36}" type="presParOf" srcId="{6D980201-B7CC-1D49-91B2-F68734A00DD0}" destId="{6E92163E-A34B-0848-B1BA-EC0A196E8AA9}" srcOrd="2" destOrd="0" presId="urn:microsoft.com/office/officeart/2005/8/layout/lProcess2"/>
    <dgm:cxn modelId="{75CFFC94-AEB5-6042-A136-C424CFA88527}" type="presParOf" srcId="{6D980201-B7CC-1D49-91B2-F68734A00DD0}" destId="{361DCD07-10EB-7347-A13A-E55DAC8EC04E}" srcOrd="3" destOrd="0" presId="urn:microsoft.com/office/officeart/2005/8/layout/lProcess2"/>
    <dgm:cxn modelId="{E3240ACA-178C-1440-871B-C2BF0DC1CB63}" type="presParOf" srcId="{6D980201-B7CC-1D49-91B2-F68734A00DD0}" destId="{EEA98843-BD3B-FE41-88C6-7EE175FE08A6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C23B7B-705F-F449-B12F-FB32AE73C519}" type="doc">
      <dgm:prSet loTypeId="urn:microsoft.com/office/officeart/2005/8/layout/lProcess2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50029FF-CBC2-8F46-BD63-F8FC043910C5}">
      <dgm:prSet phldrT="[Text]" custT="1"/>
      <dgm:spPr/>
      <dgm:t>
        <a:bodyPr/>
        <a:lstStyle/>
        <a:p>
          <a:r>
            <a:rPr lang="en-US" sz="1050" b="1" i="0" u="none" dirty="0"/>
            <a:t>II. Lead Interdisciplinary Integration of Research and Practice</a:t>
          </a:r>
          <a:endParaRPr lang="en-US" sz="1050" b="0" dirty="0"/>
        </a:p>
      </dgm:t>
    </dgm:pt>
    <dgm:pt modelId="{25A75CCF-DA18-354E-A8CB-30B2716D0DBB}" type="parTrans" cxnId="{8E5C6195-54BD-A64E-A3EA-E6B02C1B7F18}">
      <dgm:prSet/>
      <dgm:spPr/>
      <dgm:t>
        <a:bodyPr/>
        <a:lstStyle/>
        <a:p>
          <a:endParaRPr lang="en-US"/>
        </a:p>
      </dgm:t>
    </dgm:pt>
    <dgm:pt modelId="{2ED601A4-C50A-6D45-91A2-70CE0E378CCA}" type="sibTrans" cxnId="{8E5C6195-54BD-A64E-A3EA-E6B02C1B7F18}">
      <dgm:prSet/>
      <dgm:spPr/>
      <dgm:t>
        <a:bodyPr/>
        <a:lstStyle/>
        <a:p>
          <a:endParaRPr lang="en-US"/>
        </a:p>
      </dgm:t>
    </dgm:pt>
    <dgm:pt modelId="{64322B3E-722A-B343-A1E4-DE85E7FD0B00}">
      <dgm:prSet phldrT="[Text]" custT="1"/>
      <dgm:spPr/>
      <dgm:t>
        <a:bodyPr/>
        <a:lstStyle/>
        <a:p>
          <a:r>
            <a:rPr lang="en-US" sz="1050" b="0" i="0" u="none" dirty="0"/>
            <a:t>2.1 Pioneer the exploration of the ethics, accessibility, equity, and inclusion of AI and other new technologies.</a:t>
          </a:r>
          <a:endParaRPr lang="en-US" sz="1050" b="0" dirty="0"/>
        </a:p>
      </dgm:t>
    </dgm:pt>
    <dgm:pt modelId="{41FC26F2-D01A-B147-B5FC-AB60B621655B}" type="parTrans" cxnId="{D89430D7-8F3C-AA42-AE41-E312830EA604}">
      <dgm:prSet/>
      <dgm:spPr/>
      <dgm:t>
        <a:bodyPr/>
        <a:lstStyle/>
        <a:p>
          <a:endParaRPr lang="en-US"/>
        </a:p>
      </dgm:t>
    </dgm:pt>
    <dgm:pt modelId="{D04EA316-790C-5443-B909-30A4D7E2243F}" type="sibTrans" cxnId="{D89430D7-8F3C-AA42-AE41-E312830EA604}">
      <dgm:prSet/>
      <dgm:spPr/>
      <dgm:t>
        <a:bodyPr/>
        <a:lstStyle/>
        <a:p>
          <a:endParaRPr lang="en-US"/>
        </a:p>
      </dgm:t>
    </dgm:pt>
    <dgm:pt modelId="{9BAE942F-1383-9540-83E8-95F9B4633E72}">
      <dgm:prSet phldrT="[Text]"/>
      <dgm:spPr/>
      <dgm:t>
        <a:bodyPr/>
        <a:lstStyle/>
        <a:p>
          <a:r>
            <a:rPr lang="en-US" dirty="0"/>
            <a:t>Success Indicator</a:t>
          </a:r>
        </a:p>
      </dgm:t>
    </dgm:pt>
    <dgm:pt modelId="{0922FCAD-A531-AE4E-876F-2CBB4E3B6EDA}" type="parTrans" cxnId="{7365D9C0-B629-9C40-9D2F-9091AC13F4DC}">
      <dgm:prSet/>
      <dgm:spPr/>
      <dgm:t>
        <a:bodyPr/>
        <a:lstStyle/>
        <a:p>
          <a:endParaRPr lang="en-US"/>
        </a:p>
      </dgm:t>
    </dgm:pt>
    <dgm:pt modelId="{725B0B6A-3BD1-0144-A226-7D5B9446DFA0}" type="sibTrans" cxnId="{7365D9C0-B629-9C40-9D2F-9091AC13F4DC}">
      <dgm:prSet/>
      <dgm:spPr/>
      <dgm:t>
        <a:bodyPr/>
        <a:lstStyle/>
        <a:p>
          <a:endParaRPr lang="en-US"/>
        </a:p>
      </dgm:t>
    </dgm:pt>
    <dgm:pt modelId="{56711338-7BF3-1E46-93FB-90D5D528F699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050" b="0" i="0" u="none" dirty="0"/>
            <a:t>Increase in interdisciplinary research</a:t>
          </a:r>
          <a:endParaRPr lang="en-US" sz="1050" dirty="0"/>
        </a:p>
      </dgm:t>
    </dgm:pt>
    <dgm:pt modelId="{D0AA79D2-AEEF-F043-95AA-8B8F21BCB4D4}" type="parTrans" cxnId="{69C4A64D-F819-5A41-9088-869359FAA5C3}">
      <dgm:prSet/>
      <dgm:spPr/>
      <dgm:t>
        <a:bodyPr/>
        <a:lstStyle/>
        <a:p>
          <a:endParaRPr lang="en-US"/>
        </a:p>
      </dgm:t>
    </dgm:pt>
    <dgm:pt modelId="{37B4C7FF-8050-F443-9493-43A6B138EDBA}" type="sibTrans" cxnId="{69C4A64D-F819-5A41-9088-869359FAA5C3}">
      <dgm:prSet/>
      <dgm:spPr/>
      <dgm:t>
        <a:bodyPr/>
        <a:lstStyle/>
        <a:p>
          <a:endParaRPr lang="en-US"/>
        </a:p>
      </dgm:t>
    </dgm:pt>
    <dgm:pt modelId="{2867F791-0843-1642-A9B4-E6DA93E01C71}">
      <dgm:prSet phldrT="[Text]" custT="1"/>
      <dgm:spPr/>
      <dgm:t>
        <a:bodyPr/>
        <a:lstStyle/>
        <a:p>
          <a:r>
            <a:rPr lang="en-US" sz="1050" b="0" i="0" u="none" dirty="0"/>
            <a:t>Interdisciplinary policies in place</a:t>
          </a:r>
          <a:endParaRPr lang="en-US" sz="1050" dirty="0"/>
        </a:p>
      </dgm:t>
    </dgm:pt>
    <dgm:pt modelId="{B114F1D5-E5CD-7743-B84A-45CA4F3BE2A7}" type="parTrans" cxnId="{EA555BB7-C04B-7947-886E-59642F10DC2D}">
      <dgm:prSet/>
      <dgm:spPr/>
      <dgm:t>
        <a:bodyPr/>
        <a:lstStyle/>
        <a:p>
          <a:endParaRPr lang="en-US"/>
        </a:p>
      </dgm:t>
    </dgm:pt>
    <dgm:pt modelId="{18414F8D-BC9C-9D4E-8070-A62411350C2B}" type="sibTrans" cxnId="{EA555BB7-C04B-7947-886E-59642F10DC2D}">
      <dgm:prSet/>
      <dgm:spPr/>
      <dgm:t>
        <a:bodyPr/>
        <a:lstStyle/>
        <a:p>
          <a:endParaRPr lang="en-US"/>
        </a:p>
      </dgm:t>
    </dgm:pt>
    <dgm:pt modelId="{01E14D7D-29C7-894A-87FB-042FA364EB49}">
      <dgm:prSet phldrT="[Text]"/>
      <dgm:spPr/>
      <dgm:t>
        <a:bodyPr/>
        <a:lstStyle/>
        <a:p>
          <a:r>
            <a:rPr lang="en-US" dirty="0"/>
            <a:t>Measure</a:t>
          </a:r>
        </a:p>
      </dgm:t>
    </dgm:pt>
    <dgm:pt modelId="{C2F9627C-1A06-ED4B-8CB0-146A35397975}" type="parTrans" cxnId="{101094CA-28D0-3D44-AD6E-67292B5704F8}">
      <dgm:prSet/>
      <dgm:spPr/>
      <dgm:t>
        <a:bodyPr/>
        <a:lstStyle/>
        <a:p>
          <a:endParaRPr lang="en-US"/>
        </a:p>
      </dgm:t>
    </dgm:pt>
    <dgm:pt modelId="{54A197AD-91B5-0642-8D9A-C2C4527B940E}" type="sibTrans" cxnId="{101094CA-28D0-3D44-AD6E-67292B5704F8}">
      <dgm:prSet/>
      <dgm:spPr/>
      <dgm:t>
        <a:bodyPr/>
        <a:lstStyle/>
        <a:p>
          <a:endParaRPr lang="en-US"/>
        </a:p>
      </dgm:t>
    </dgm:pt>
    <dgm:pt modelId="{323EF1AF-D2BF-3F4B-9D33-346055A3DD75}">
      <dgm:prSet phldrT="[Text]" custT="1"/>
      <dgm:spPr/>
      <dgm:t>
        <a:bodyPr/>
        <a:lstStyle/>
        <a:p>
          <a:r>
            <a:rPr lang="en-US" sz="1000" b="0" i="0" u="none" dirty="0"/>
            <a:t>Publications</a:t>
          </a:r>
        </a:p>
        <a:p>
          <a:pPr>
            <a:buFont typeface="Arial" panose="020B0604020202020204" pitchFamily="34" charset="0"/>
            <a:buChar char="•"/>
          </a:pPr>
          <a:r>
            <a:rPr lang="en-US" sz="1000" b="0" i="0" u="none" dirty="0"/>
            <a:t>Topic focus</a:t>
          </a:r>
        </a:p>
        <a:p>
          <a:pPr>
            <a:buFont typeface="Arial" panose="020B0604020202020204" pitchFamily="34" charset="0"/>
            <a:buChar char="•"/>
          </a:pPr>
          <a:r>
            <a:rPr lang="en-US" sz="1000" b="0" i="0" u="none" dirty="0"/>
            <a:t>Interdisciplinary grant submissions</a:t>
          </a:r>
        </a:p>
        <a:p>
          <a:r>
            <a:rPr lang="en-US" sz="1000" b="0" i="0" u="none" dirty="0"/>
            <a:t>Interdisciplinary authorship</a:t>
          </a:r>
          <a:endParaRPr lang="en-US" sz="1000" dirty="0"/>
        </a:p>
      </dgm:t>
    </dgm:pt>
    <dgm:pt modelId="{C51552C2-E856-A847-A63C-E17C249427F4}" type="parTrans" cxnId="{10906B98-15EA-7F4C-B634-494F001984CE}">
      <dgm:prSet/>
      <dgm:spPr/>
      <dgm:t>
        <a:bodyPr/>
        <a:lstStyle/>
        <a:p>
          <a:endParaRPr lang="en-US"/>
        </a:p>
      </dgm:t>
    </dgm:pt>
    <dgm:pt modelId="{A838B971-180D-184E-96B0-A0DA06D705A7}" type="sibTrans" cxnId="{10906B98-15EA-7F4C-B634-494F001984CE}">
      <dgm:prSet/>
      <dgm:spPr/>
      <dgm:t>
        <a:bodyPr/>
        <a:lstStyle/>
        <a:p>
          <a:endParaRPr lang="en-US"/>
        </a:p>
      </dgm:t>
    </dgm:pt>
    <dgm:pt modelId="{8B9E8DC4-0D74-A94F-B1C3-31677A332237}">
      <dgm:prSet phldrT="[Text]"/>
      <dgm:spPr/>
      <dgm:t>
        <a:bodyPr/>
        <a:lstStyle/>
        <a:p>
          <a:r>
            <a:rPr lang="en-US" dirty="0"/>
            <a:t>Baseline</a:t>
          </a:r>
        </a:p>
      </dgm:t>
    </dgm:pt>
    <dgm:pt modelId="{4F1654C6-3D4B-C54D-B8A9-4108637565E9}" type="parTrans" cxnId="{F98EF4FE-9719-0C40-909D-706148C476EB}">
      <dgm:prSet/>
      <dgm:spPr/>
      <dgm:t>
        <a:bodyPr/>
        <a:lstStyle/>
        <a:p>
          <a:endParaRPr lang="en-US"/>
        </a:p>
      </dgm:t>
    </dgm:pt>
    <dgm:pt modelId="{A9A0DCDC-5CB7-AA46-8705-D6FBA3E2719A}" type="sibTrans" cxnId="{F98EF4FE-9719-0C40-909D-706148C476EB}">
      <dgm:prSet/>
      <dgm:spPr/>
      <dgm:t>
        <a:bodyPr/>
        <a:lstStyle/>
        <a:p>
          <a:endParaRPr lang="en-US"/>
        </a:p>
      </dgm:t>
    </dgm:pt>
    <dgm:pt modelId="{237A1CF6-D088-7245-993A-D0A139FB7855}">
      <dgm:prSet phldrT="[Text]"/>
      <dgm:spPr/>
      <dgm:t>
        <a:bodyPr/>
        <a:lstStyle/>
        <a:p>
          <a:r>
            <a:rPr lang="en-US" dirty="0"/>
            <a:t>Target 2025/2028</a:t>
          </a:r>
        </a:p>
      </dgm:t>
    </dgm:pt>
    <dgm:pt modelId="{852B2965-8787-3644-9E27-56FC1F3B7692}" type="parTrans" cxnId="{719D0AA0-C2BA-6D43-88F8-2BD8C5755CCD}">
      <dgm:prSet/>
      <dgm:spPr/>
      <dgm:t>
        <a:bodyPr/>
        <a:lstStyle/>
        <a:p>
          <a:endParaRPr lang="en-US"/>
        </a:p>
      </dgm:t>
    </dgm:pt>
    <dgm:pt modelId="{984A64D2-0ECF-A848-8192-3AA850EDDD79}" type="sibTrans" cxnId="{719D0AA0-C2BA-6D43-88F8-2BD8C5755CCD}">
      <dgm:prSet/>
      <dgm:spPr/>
      <dgm:t>
        <a:bodyPr/>
        <a:lstStyle/>
        <a:p>
          <a:endParaRPr lang="en-US"/>
        </a:p>
      </dgm:t>
    </dgm:pt>
    <dgm:pt modelId="{00611631-776D-0F4B-8A55-B02C93E0C4B3}">
      <dgm:prSet phldrT="[Text]" custT="1"/>
      <dgm:spPr/>
      <dgm:t>
        <a:bodyPr/>
        <a:lstStyle/>
        <a:p>
          <a:r>
            <a:rPr lang="en-US" sz="1050" dirty="0"/>
            <a:t>Simmons ORG chart: demographics/interdisciplinary focus</a:t>
          </a:r>
        </a:p>
      </dgm:t>
    </dgm:pt>
    <dgm:pt modelId="{95DFFAD6-161D-DB47-A8A1-E7790D4E53D3}" type="parTrans" cxnId="{3335D893-EE4C-1A4E-A6D4-6FAB795B51A8}">
      <dgm:prSet/>
      <dgm:spPr/>
      <dgm:t>
        <a:bodyPr/>
        <a:lstStyle/>
        <a:p>
          <a:endParaRPr lang="en-US"/>
        </a:p>
      </dgm:t>
    </dgm:pt>
    <dgm:pt modelId="{51B0406F-5784-A549-A332-CFB737C166B7}" type="sibTrans" cxnId="{3335D893-EE4C-1A4E-A6D4-6FAB795B51A8}">
      <dgm:prSet/>
      <dgm:spPr/>
      <dgm:t>
        <a:bodyPr/>
        <a:lstStyle/>
        <a:p>
          <a:endParaRPr lang="en-US"/>
        </a:p>
      </dgm:t>
    </dgm:pt>
    <dgm:pt modelId="{592BDF4E-4CDA-D048-870B-E5459116E119}">
      <dgm:prSet phldrT="[Text]" custT="1"/>
      <dgm:spPr/>
      <dgm:t>
        <a:bodyPr/>
        <a:lstStyle/>
        <a:p>
          <a:r>
            <a:rPr lang="en-US" sz="1050" dirty="0"/>
            <a:t>Collect data on pubs, presentations, talks, grant submission</a:t>
          </a:r>
        </a:p>
      </dgm:t>
    </dgm:pt>
    <dgm:pt modelId="{10F971F7-0473-F94C-B633-E33B72AF9436}" type="parTrans" cxnId="{834D31CA-907F-2949-B331-5136E277F90D}">
      <dgm:prSet/>
      <dgm:spPr/>
      <dgm:t>
        <a:bodyPr/>
        <a:lstStyle/>
        <a:p>
          <a:endParaRPr lang="en-US"/>
        </a:p>
      </dgm:t>
    </dgm:pt>
    <dgm:pt modelId="{BDBF3358-3C6C-7944-9677-3A76C36D6981}" type="sibTrans" cxnId="{834D31CA-907F-2949-B331-5136E277F90D}">
      <dgm:prSet/>
      <dgm:spPr/>
      <dgm:t>
        <a:bodyPr/>
        <a:lstStyle/>
        <a:p>
          <a:endParaRPr lang="en-US"/>
        </a:p>
      </dgm:t>
    </dgm:pt>
    <dgm:pt modelId="{17E74056-8930-7F40-914D-5937EEE4A873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B7D3F3C1-03FC-E348-9F12-2A61528DEEB8}" type="parTrans" cxnId="{17D09CCF-F6DC-A443-A634-DAC677143BC7}">
      <dgm:prSet/>
      <dgm:spPr/>
      <dgm:t>
        <a:bodyPr/>
        <a:lstStyle/>
        <a:p>
          <a:endParaRPr lang="en-US"/>
        </a:p>
      </dgm:t>
    </dgm:pt>
    <dgm:pt modelId="{04D3FD44-1D35-4940-A9AD-EF4BA346CF15}" type="sibTrans" cxnId="{17D09CCF-F6DC-A443-A634-DAC677143BC7}">
      <dgm:prSet/>
      <dgm:spPr/>
      <dgm:t>
        <a:bodyPr/>
        <a:lstStyle/>
        <a:p>
          <a:endParaRPr lang="en-US"/>
        </a:p>
      </dgm:t>
    </dgm:pt>
    <dgm:pt modelId="{C2B744CC-6A2E-1146-8D5A-D24484EFEB8F}">
      <dgm:prSet phldrT="[Text]" custT="1"/>
      <dgm:spPr/>
      <dgm:t>
        <a:bodyPr/>
        <a:lstStyle/>
        <a:p>
          <a:r>
            <a:rPr lang="en-US" sz="1050" b="0" i="0" u="none" dirty="0"/>
            <a:t>2.2 Drive interdisciplinary research that explores new ways of approaching learning.</a:t>
          </a:r>
          <a:endParaRPr lang="en-US" sz="1050" b="0" dirty="0"/>
        </a:p>
      </dgm:t>
    </dgm:pt>
    <dgm:pt modelId="{E8B3C3FA-C047-9744-8E1F-105B9036076B}" type="parTrans" cxnId="{0561B925-787C-2849-B8AD-528FCF8DBCAC}">
      <dgm:prSet/>
      <dgm:spPr/>
      <dgm:t>
        <a:bodyPr/>
        <a:lstStyle/>
        <a:p>
          <a:endParaRPr lang="en-US"/>
        </a:p>
      </dgm:t>
    </dgm:pt>
    <dgm:pt modelId="{C1B2758D-DFE1-C44E-99C7-6AC3AFA1D7F6}" type="sibTrans" cxnId="{0561B925-787C-2849-B8AD-528FCF8DBCAC}">
      <dgm:prSet/>
      <dgm:spPr/>
      <dgm:t>
        <a:bodyPr/>
        <a:lstStyle/>
        <a:p>
          <a:endParaRPr lang="en-US"/>
        </a:p>
      </dgm:t>
    </dgm:pt>
    <dgm:pt modelId="{58DF39F4-F54C-1347-8618-20A3D3D37F5A}">
      <dgm:prSet phldrT="[Text]" custT="1"/>
      <dgm:spPr/>
      <dgm:t>
        <a:bodyPr/>
        <a:lstStyle/>
        <a:p>
          <a:r>
            <a:rPr lang="en-US" sz="1050" b="0" i="0" u="none" dirty="0"/>
            <a:t>2.3 Consider how we organize our school to support interdisciplinary and collaborative practice.</a:t>
          </a:r>
          <a:endParaRPr lang="en-US" sz="1050" b="0" dirty="0"/>
        </a:p>
      </dgm:t>
    </dgm:pt>
    <dgm:pt modelId="{E749CEF3-D617-8945-99A6-0DB0FBAAB940}" type="parTrans" cxnId="{A234939F-3156-3A4D-9DA0-35DE0ACB4B8F}">
      <dgm:prSet/>
      <dgm:spPr/>
      <dgm:t>
        <a:bodyPr/>
        <a:lstStyle/>
        <a:p>
          <a:endParaRPr lang="en-US"/>
        </a:p>
      </dgm:t>
    </dgm:pt>
    <dgm:pt modelId="{40C8B5A6-91A4-7A4E-9F0D-479378066B73}" type="sibTrans" cxnId="{A234939F-3156-3A4D-9DA0-35DE0ACB4B8F}">
      <dgm:prSet/>
      <dgm:spPr/>
      <dgm:t>
        <a:bodyPr/>
        <a:lstStyle/>
        <a:p>
          <a:endParaRPr lang="en-US"/>
        </a:p>
      </dgm:t>
    </dgm:pt>
    <dgm:pt modelId="{D5727D3B-BFD9-BA4D-8DD8-6B7741BA64E6}">
      <dgm:prSet phldrT="[Text]" custT="1"/>
      <dgm:spPr/>
      <dgm:t>
        <a:bodyPr/>
        <a:lstStyle/>
        <a:p>
          <a:r>
            <a:rPr lang="en-US" sz="1050" b="0" i="0" u="none" dirty="0"/>
            <a:t>Increase in activities and research in ethics and inclusion of AI and tech</a:t>
          </a:r>
          <a:endParaRPr lang="en-US" sz="1050" dirty="0"/>
        </a:p>
      </dgm:t>
    </dgm:pt>
    <dgm:pt modelId="{27CB50D2-A30D-8840-9C07-22717F2DBFDD}" type="parTrans" cxnId="{4E0CD857-6550-3D4E-8666-7C00045B0DB6}">
      <dgm:prSet/>
      <dgm:spPr/>
      <dgm:t>
        <a:bodyPr/>
        <a:lstStyle/>
        <a:p>
          <a:endParaRPr lang="en-US"/>
        </a:p>
      </dgm:t>
    </dgm:pt>
    <dgm:pt modelId="{DBEF3818-D620-804D-8C2A-92BA6FC7A68C}" type="sibTrans" cxnId="{4E0CD857-6550-3D4E-8666-7C00045B0DB6}">
      <dgm:prSet/>
      <dgm:spPr/>
      <dgm:t>
        <a:bodyPr/>
        <a:lstStyle/>
        <a:p>
          <a:endParaRPr lang="en-US"/>
        </a:p>
      </dgm:t>
    </dgm:pt>
    <dgm:pt modelId="{8CF1BAB9-852B-D749-906B-5DAF02E102EC}">
      <dgm:prSet phldrT="[Text]" custT="1"/>
      <dgm:spPr/>
      <dgm:t>
        <a:bodyPr/>
        <a:lstStyle/>
        <a:p>
          <a:r>
            <a:rPr lang="en-US" sz="1050" b="0" i="0" u="none" dirty="0"/>
            <a:t>Activities</a:t>
          </a:r>
        </a:p>
        <a:p>
          <a:pPr>
            <a:buFont typeface="Arial" panose="020B0604020202020204" pitchFamily="34" charset="0"/>
            <a:buChar char="•"/>
          </a:pPr>
          <a:r>
            <a:rPr lang="en-US" sz="1050" b="0" i="0" u="none" dirty="0"/>
            <a:t>Research projects</a:t>
          </a:r>
          <a:endParaRPr lang="en-US" sz="1050" dirty="0"/>
        </a:p>
      </dgm:t>
    </dgm:pt>
    <dgm:pt modelId="{99591964-0184-BF43-923C-E1B583C9DAE6}" type="parTrans" cxnId="{174AD63B-1C7B-7F44-A20F-9BEEB8B967ED}">
      <dgm:prSet/>
      <dgm:spPr/>
      <dgm:t>
        <a:bodyPr/>
        <a:lstStyle/>
        <a:p>
          <a:endParaRPr lang="en-US"/>
        </a:p>
      </dgm:t>
    </dgm:pt>
    <dgm:pt modelId="{3F0E4A05-23BE-A844-8996-77FAB4F87B68}" type="sibTrans" cxnId="{174AD63B-1C7B-7F44-A20F-9BEEB8B967ED}">
      <dgm:prSet/>
      <dgm:spPr/>
      <dgm:t>
        <a:bodyPr/>
        <a:lstStyle/>
        <a:p>
          <a:endParaRPr lang="en-US"/>
        </a:p>
      </dgm:t>
    </dgm:pt>
    <dgm:pt modelId="{B43ABABD-557A-CD4F-A756-39D3CA39E98D}">
      <dgm:prSet phldrT="[Text]" custT="1"/>
      <dgm:spPr/>
      <dgm:t>
        <a:bodyPr/>
        <a:lstStyle/>
        <a:p>
          <a:r>
            <a:rPr lang="en-US" sz="1050" b="0" i="0" u="none" dirty="0"/>
            <a:t>[by observation]</a:t>
          </a:r>
          <a:endParaRPr lang="en-US" sz="1050" dirty="0"/>
        </a:p>
      </dgm:t>
    </dgm:pt>
    <dgm:pt modelId="{A58B639B-CA9B-AA46-B1AA-DDF5EA018877}" type="parTrans" cxnId="{18D46F60-386A-7546-B798-BC435A7DBD64}">
      <dgm:prSet/>
      <dgm:spPr/>
      <dgm:t>
        <a:bodyPr/>
        <a:lstStyle/>
        <a:p>
          <a:endParaRPr lang="en-US"/>
        </a:p>
      </dgm:t>
    </dgm:pt>
    <dgm:pt modelId="{8ACF671E-DC90-2447-A857-29D7DB413966}" type="sibTrans" cxnId="{18D46F60-386A-7546-B798-BC435A7DBD64}">
      <dgm:prSet/>
      <dgm:spPr/>
      <dgm:t>
        <a:bodyPr/>
        <a:lstStyle/>
        <a:p>
          <a:endParaRPr lang="en-US"/>
        </a:p>
      </dgm:t>
    </dgm:pt>
    <dgm:pt modelId="{E0E2CCC2-6DF3-454D-8C64-21BE2243D1E1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BF17E18A-98C4-174A-BB3E-5A080A0CEF34}" type="parTrans" cxnId="{C6A809A1-C395-C847-9A63-2390FC060B33}">
      <dgm:prSet/>
      <dgm:spPr/>
      <dgm:t>
        <a:bodyPr/>
        <a:lstStyle/>
        <a:p>
          <a:endParaRPr lang="en-US"/>
        </a:p>
      </dgm:t>
    </dgm:pt>
    <dgm:pt modelId="{3EA6BC53-D58C-FC4C-AC3D-D27A6B007CC3}" type="sibTrans" cxnId="{C6A809A1-C395-C847-9A63-2390FC060B33}">
      <dgm:prSet/>
      <dgm:spPr/>
      <dgm:t>
        <a:bodyPr/>
        <a:lstStyle/>
        <a:p>
          <a:endParaRPr lang="en-US"/>
        </a:p>
      </dgm:t>
    </dgm:pt>
    <dgm:pt modelId="{B182C2C2-51B5-8643-9ABF-4A28A632A2A4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6E03E099-549D-6345-976B-3B87A2B82E0D}" type="parTrans" cxnId="{F85FE5D7-5867-5B45-892E-7975B0D3E8A4}">
      <dgm:prSet/>
      <dgm:spPr/>
      <dgm:t>
        <a:bodyPr/>
        <a:lstStyle/>
        <a:p>
          <a:endParaRPr lang="en-US"/>
        </a:p>
      </dgm:t>
    </dgm:pt>
    <dgm:pt modelId="{42264616-0D46-9946-95C4-D319CD88157C}" type="sibTrans" cxnId="{F85FE5D7-5867-5B45-892E-7975B0D3E8A4}">
      <dgm:prSet/>
      <dgm:spPr/>
      <dgm:t>
        <a:bodyPr/>
        <a:lstStyle/>
        <a:p>
          <a:endParaRPr lang="en-US"/>
        </a:p>
      </dgm:t>
    </dgm:pt>
    <dgm:pt modelId="{770C97FA-85BF-C740-B371-3274EB4FCDA5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DEE7CCA9-7D02-7B46-879B-C40DD61780C4}" type="parTrans" cxnId="{60F5ADC2-6D7D-1349-9BD9-4B08EC2B8253}">
      <dgm:prSet/>
      <dgm:spPr/>
      <dgm:t>
        <a:bodyPr/>
        <a:lstStyle/>
        <a:p>
          <a:endParaRPr lang="en-US"/>
        </a:p>
      </dgm:t>
    </dgm:pt>
    <dgm:pt modelId="{B216E44F-6779-5A47-B7D2-ABB6C97F4F38}" type="sibTrans" cxnId="{60F5ADC2-6D7D-1349-9BD9-4B08EC2B8253}">
      <dgm:prSet/>
      <dgm:spPr/>
      <dgm:t>
        <a:bodyPr/>
        <a:lstStyle/>
        <a:p>
          <a:endParaRPr lang="en-US"/>
        </a:p>
      </dgm:t>
    </dgm:pt>
    <dgm:pt modelId="{60683923-97E0-204E-B31C-67D6A26519A2}">
      <dgm:prSet phldrT="[Text]"/>
      <dgm:spPr/>
      <dgm:t>
        <a:bodyPr/>
        <a:lstStyle/>
        <a:p>
          <a:r>
            <a:rPr lang="en-US" dirty="0"/>
            <a:t>Goal</a:t>
          </a:r>
        </a:p>
      </dgm:t>
    </dgm:pt>
    <dgm:pt modelId="{3AFC28A7-820B-9A4B-B8F8-CC3BD5FF10ED}" type="sibTrans" cxnId="{2A128118-DC39-ED4E-90EE-2FF00FE3FD7A}">
      <dgm:prSet/>
      <dgm:spPr/>
      <dgm:t>
        <a:bodyPr/>
        <a:lstStyle/>
        <a:p>
          <a:endParaRPr lang="en-US"/>
        </a:p>
      </dgm:t>
    </dgm:pt>
    <dgm:pt modelId="{47C509DE-7AD5-FF4B-B829-F37901FE7F70}" type="parTrans" cxnId="{2A128118-DC39-ED4E-90EE-2FF00FE3FD7A}">
      <dgm:prSet/>
      <dgm:spPr/>
      <dgm:t>
        <a:bodyPr/>
        <a:lstStyle/>
        <a:p>
          <a:endParaRPr lang="en-US"/>
        </a:p>
      </dgm:t>
    </dgm:pt>
    <dgm:pt modelId="{E477614B-94CA-404C-95FD-5E81B086D007}" type="pres">
      <dgm:prSet presAssocID="{46C23B7B-705F-F449-B12F-FB32AE73C519}" presName="theList" presStyleCnt="0">
        <dgm:presLayoutVars>
          <dgm:dir/>
          <dgm:animLvl val="lvl"/>
          <dgm:resizeHandles val="exact"/>
        </dgm:presLayoutVars>
      </dgm:prSet>
      <dgm:spPr/>
    </dgm:pt>
    <dgm:pt modelId="{65CA63F0-026F-454C-AC14-C72DF335C043}" type="pres">
      <dgm:prSet presAssocID="{60683923-97E0-204E-B31C-67D6A26519A2}" presName="compNode" presStyleCnt="0"/>
      <dgm:spPr/>
    </dgm:pt>
    <dgm:pt modelId="{F502307B-DDC9-064A-8F2F-AB4390F074D0}" type="pres">
      <dgm:prSet presAssocID="{60683923-97E0-204E-B31C-67D6A26519A2}" presName="aNode" presStyleLbl="bgShp" presStyleIdx="0" presStyleCnt="5"/>
      <dgm:spPr/>
    </dgm:pt>
    <dgm:pt modelId="{F73734BE-4835-0F48-AAAD-1B0CDBE04893}" type="pres">
      <dgm:prSet presAssocID="{60683923-97E0-204E-B31C-67D6A26519A2}" presName="textNode" presStyleLbl="bgShp" presStyleIdx="0" presStyleCnt="5"/>
      <dgm:spPr/>
    </dgm:pt>
    <dgm:pt modelId="{DB0E4860-CF23-364F-A797-C6D92AAEE416}" type="pres">
      <dgm:prSet presAssocID="{60683923-97E0-204E-B31C-67D6A26519A2}" presName="compChildNode" presStyleCnt="0"/>
      <dgm:spPr/>
    </dgm:pt>
    <dgm:pt modelId="{5DA09231-EEEE-3B4D-A111-2BA78EA70499}" type="pres">
      <dgm:prSet presAssocID="{60683923-97E0-204E-B31C-67D6A26519A2}" presName="theInnerList" presStyleCnt="0"/>
      <dgm:spPr/>
    </dgm:pt>
    <dgm:pt modelId="{1FBB7636-057A-7248-8B0D-F5038470A460}" type="pres">
      <dgm:prSet presAssocID="{D50029FF-CBC2-8F46-BD63-F8FC043910C5}" presName="childNode" presStyleLbl="node1" presStyleIdx="0" presStyleCnt="16">
        <dgm:presLayoutVars>
          <dgm:bulletEnabled val="1"/>
        </dgm:presLayoutVars>
      </dgm:prSet>
      <dgm:spPr/>
    </dgm:pt>
    <dgm:pt modelId="{4AEBCDF5-354B-044D-88F5-8FBA5C58B02F}" type="pres">
      <dgm:prSet presAssocID="{D50029FF-CBC2-8F46-BD63-F8FC043910C5}" presName="aSpace2" presStyleCnt="0"/>
      <dgm:spPr/>
    </dgm:pt>
    <dgm:pt modelId="{D14BC28A-4E73-FA4D-B305-EB01460354C6}" type="pres">
      <dgm:prSet presAssocID="{64322B3E-722A-B343-A1E4-DE85E7FD0B00}" presName="childNode" presStyleLbl="node1" presStyleIdx="1" presStyleCnt="16">
        <dgm:presLayoutVars>
          <dgm:bulletEnabled val="1"/>
        </dgm:presLayoutVars>
      </dgm:prSet>
      <dgm:spPr/>
    </dgm:pt>
    <dgm:pt modelId="{F4A279D7-BC25-4D49-B957-6C1E6E88B8BC}" type="pres">
      <dgm:prSet presAssocID="{64322B3E-722A-B343-A1E4-DE85E7FD0B00}" presName="aSpace2" presStyleCnt="0"/>
      <dgm:spPr/>
    </dgm:pt>
    <dgm:pt modelId="{E90A8818-68F6-6649-89F4-9AD5914DF840}" type="pres">
      <dgm:prSet presAssocID="{C2B744CC-6A2E-1146-8D5A-D24484EFEB8F}" presName="childNode" presStyleLbl="node1" presStyleIdx="2" presStyleCnt="16">
        <dgm:presLayoutVars>
          <dgm:bulletEnabled val="1"/>
        </dgm:presLayoutVars>
      </dgm:prSet>
      <dgm:spPr/>
    </dgm:pt>
    <dgm:pt modelId="{18AFE94D-7BBC-044B-A757-3629488D9832}" type="pres">
      <dgm:prSet presAssocID="{C2B744CC-6A2E-1146-8D5A-D24484EFEB8F}" presName="aSpace2" presStyleCnt="0"/>
      <dgm:spPr/>
    </dgm:pt>
    <dgm:pt modelId="{12AA7202-F6E1-DC43-93BC-C6D91AAACE2E}" type="pres">
      <dgm:prSet presAssocID="{58DF39F4-F54C-1347-8618-20A3D3D37F5A}" presName="childNode" presStyleLbl="node1" presStyleIdx="3" presStyleCnt="16">
        <dgm:presLayoutVars>
          <dgm:bulletEnabled val="1"/>
        </dgm:presLayoutVars>
      </dgm:prSet>
      <dgm:spPr/>
    </dgm:pt>
    <dgm:pt modelId="{420BB74C-4CCE-4248-9874-595169B5ED1F}" type="pres">
      <dgm:prSet presAssocID="{60683923-97E0-204E-B31C-67D6A26519A2}" presName="aSpace" presStyleCnt="0"/>
      <dgm:spPr/>
    </dgm:pt>
    <dgm:pt modelId="{96411DE1-3FE9-6E4F-B998-CBE9645EECC5}" type="pres">
      <dgm:prSet presAssocID="{9BAE942F-1383-9540-83E8-95F9B4633E72}" presName="compNode" presStyleCnt="0"/>
      <dgm:spPr/>
    </dgm:pt>
    <dgm:pt modelId="{19A0A5E8-4193-C24B-96D6-A5286BA16D6A}" type="pres">
      <dgm:prSet presAssocID="{9BAE942F-1383-9540-83E8-95F9B4633E72}" presName="aNode" presStyleLbl="bgShp" presStyleIdx="1" presStyleCnt="5"/>
      <dgm:spPr/>
    </dgm:pt>
    <dgm:pt modelId="{1DE5A6BA-3A94-0A4B-9F46-F600FB72D961}" type="pres">
      <dgm:prSet presAssocID="{9BAE942F-1383-9540-83E8-95F9B4633E72}" presName="textNode" presStyleLbl="bgShp" presStyleIdx="1" presStyleCnt="5"/>
      <dgm:spPr/>
    </dgm:pt>
    <dgm:pt modelId="{B8A00D8C-1F03-F445-8576-2726E177C840}" type="pres">
      <dgm:prSet presAssocID="{9BAE942F-1383-9540-83E8-95F9B4633E72}" presName="compChildNode" presStyleCnt="0"/>
      <dgm:spPr/>
    </dgm:pt>
    <dgm:pt modelId="{15ED88C0-2A08-F24C-88D1-286ECAE400BA}" type="pres">
      <dgm:prSet presAssocID="{9BAE942F-1383-9540-83E8-95F9B4633E72}" presName="theInnerList" presStyleCnt="0"/>
      <dgm:spPr/>
    </dgm:pt>
    <dgm:pt modelId="{CF37DF53-3460-DB49-946C-4F61DC5F0F12}" type="pres">
      <dgm:prSet presAssocID="{56711338-7BF3-1E46-93FB-90D5D528F699}" presName="childNode" presStyleLbl="node1" presStyleIdx="4" presStyleCnt="16">
        <dgm:presLayoutVars>
          <dgm:bulletEnabled val="1"/>
        </dgm:presLayoutVars>
      </dgm:prSet>
      <dgm:spPr/>
    </dgm:pt>
    <dgm:pt modelId="{B73053B0-4444-554E-B430-07C8D29DE5A2}" type="pres">
      <dgm:prSet presAssocID="{56711338-7BF3-1E46-93FB-90D5D528F699}" presName="aSpace2" presStyleCnt="0"/>
      <dgm:spPr/>
    </dgm:pt>
    <dgm:pt modelId="{88E3D6AA-53C4-7348-BB80-FC132A9A14FB}" type="pres">
      <dgm:prSet presAssocID="{D5727D3B-BFD9-BA4D-8DD8-6B7741BA64E6}" presName="childNode" presStyleLbl="node1" presStyleIdx="5" presStyleCnt="16">
        <dgm:presLayoutVars>
          <dgm:bulletEnabled val="1"/>
        </dgm:presLayoutVars>
      </dgm:prSet>
      <dgm:spPr/>
    </dgm:pt>
    <dgm:pt modelId="{31FF1EE4-1573-5447-8108-7E90A9332C2D}" type="pres">
      <dgm:prSet presAssocID="{D5727D3B-BFD9-BA4D-8DD8-6B7741BA64E6}" presName="aSpace2" presStyleCnt="0"/>
      <dgm:spPr/>
    </dgm:pt>
    <dgm:pt modelId="{48BA96B1-A589-1B47-985D-C480A13C53F2}" type="pres">
      <dgm:prSet presAssocID="{2867F791-0843-1642-A9B4-E6DA93E01C71}" presName="childNode" presStyleLbl="node1" presStyleIdx="6" presStyleCnt="16">
        <dgm:presLayoutVars>
          <dgm:bulletEnabled val="1"/>
        </dgm:presLayoutVars>
      </dgm:prSet>
      <dgm:spPr/>
    </dgm:pt>
    <dgm:pt modelId="{3CDC47B4-C620-A746-93C0-8DB9527EF4FC}" type="pres">
      <dgm:prSet presAssocID="{9BAE942F-1383-9540-83E8-95F9B4633E72}" presName="aSpace" presStyleCnt="0"/>
      <dgm:spPr/>
    </dgm:pt>
    <dgm:pt modelId="{E3E21BB5-56F0-3745-B572-F1E3BC06626D}" type="pres">
      <dgm:prSet presAssocID="{01E14D7D-29C7-894A-87FB-042FA364EB49}" presName="compNode" presStyleCnt="0"/>
      <dgm:spPr/>
    </dgm:pt>
    <dgm:pt modelId="{2F1CCB5B-457A-E44A-9B09-227E6A3E6B20}" type="pres">
      <dgm:prSet presAssocID="{01E14D7D-29C7-894A-87FB-042FA364EB49}" presName="aNode" presStyleLbl="bgShp" presStyleIdx="2" presStyleCnt="5"/>
      <dgm:spPr/>
    </dgm:pt>
    <dgm:pt modelId="{F6D471D6-1F3F-EF4B-94D9-C71FDACA3387}" type="pres">
      <dgm:prSet presAssocID="{01E14D7D-29C7-894A-87FB-042FA364EB49}" presName="textNode" presStyleLbl="bgShp" presStyleIdx="2" presStyleCnt="5"/>
      <dgm:spPr/>
    </dgm:pt>
    <dgm:pt modelId="{3B52CFC1-8BCD-F443-82DA-0F582932E998}" type="pres">
      <dgm:prSet presAssocID="{01E14D7D-29C7-894A-87FB-042FA364EB49}" presName="compChildNode" presStyleCnt="0"/>
      <dgm:spPr/>
    </dgm:pt>
    <dgm:pt modelId="{C5DB2276-1C87-3E48-A852-A57F7AC08AD0}" type="pres">
      <dgm:prSet presAssocID="{01E14D7D-29C7-894A-87FB-042FA364EB49}" presName="theInnerList" presStyleCnt="0"/>
      <dgm:spPr/>
    </dgm:pt>
    <dgm:pt modelId="{83D80575-5DE2-A744-B48B-0FD2ADA5B3AA}" type="pres">
      <dgm:prSet presAssocID="{323EF1AF-D2BF-3F4B-9D33-346055A3DD75}" presName="childNode" presStyleLbl="node1" presStyleIdx="7" presStyleCnt="16">
        <dgm:presLayoutVars>
          <dgm:bulletEnabled val="1"/>
        </dgm:presLayoutVars>
      </dgm:prSet>
      <dgm:spPr/>
    </dgm:pt>
    <dgm:pt modelId="{039E3B14-772B-B741-AA53-4D31FA263698}" type="pres">
      <dgm:prSet presAssocID="{323EF1AF-D2BF-3F4B-9D33-346055A3DD75}" presName="aSpace2" presStyleCnt="0"/>
      <dgm:spPr/>
    </dgm:pt>
    <dgm:pt modelId="{388C6FB6-1558-4F42-9C11-18A4F2D713D0}" type="pres">
      <dgm:prSet presAssocID="{8CF1BAB9-852B-D749-906B-5DAF02E102EC}" presName="childNode" presStyleLbl="node1" presStyleIdx="8" presStyleCnt="16">
        <dgm:presLayoutVars>
          <dgm:bulletEnabled val="1"/>
        </dgm:presLayoutVars>
      </dgm:prSet>
      <dgm:spPr/>
    </dgm:pt>
    <dgm:pt modelId="{50306CC7-0A54-CB42-9FE6-5168B31FB481}" type="pres">
      <dgm:prSet presAssocID="{8CF1BAB9-852B-D749-906B-5DAF02E102EC}" presName="aSpace2" presStyleCnt="0"/>
      <dgm:spPr/>
    </dgm:pt>
    <dgm:pt modelId="{6E99FF37-AA31-BD4E-A1BD-8467DDF02C05}" type="pres">
      <dgm:prSet presAssocID="{B43ABABD-557A-CD4F-A756-39D3CA39E98D}" presName="childNode" presStyleLbl="node1" presStyleIdx="9" presStyleCnt="16">
        <dgm:presLayoutVars>
          <dgm:bulletEnabled val="1"/>
        </dgm:presLayoutVars>
      </dgm:prSet>
      <dgm:spPr/>
    </dgm:pt>
    <dgm:pt modelId="{78C2648B-C600-2D4B-82B8-91053DDA360A}" type="pres">
      <dgm:prSet presAssocID="{01E14D7D-29C7-894A-87FB-042FA364EB49}" presName="aSpace" presStyleCnt="0"/>
      <dgm:spPr/>
    </dgm:pt>
    <dgm:pt modelId="{C368A818-FD72-DB4B-ACE2-D11399DB4186}" type="pres">
      <dgm:prSet presAssocID="{8B9E8DC4-0D74-A94F-B1C3-31677A332237}" presName="compNode" presStyleCnt="0"/>
      <dgm:spPr/>
    </dgm:pt>
    <dgm:pt modelId="{A2BAF787-F09B-9F4F-825E-BAD33230BECD}" type="pres">
      <dgm:prSet presAssocID="{8B9E8DC4-0D74-A94F-B1C3-31677A332237}" presName="aNode" presStyleLbl="bgShp" presStyleIdx="3" presStyleCnt="5"/>
      <dgm:spPr/>
    </dgm:pt>
    <dgm:pt modelId="{EE00DE96-FE8B-3D46-8676-1D6513F75EAE}" type="pres">
      <dgm:prSet presAssocID="{8B9E8DC4-0D74-A94F-B1C3-31677A332237}" presName="textNode" presStyleLbl="bgShp" presStyleIdx="3" presStyleCnt="5"/>
      <dgm:spPr/>
    </dgm:pt>
    <dgm:pt modelId="{3D910A10-3829-F644-8CAE-6D0484B28841}" type="pres">
      <dgm:prSet presAssocID="{8B9E8DC4-0D74-A94F-B1C3-31677A332237}" presName="compChildNode" presStyleCnt="0"/>
      <dgm:spPr/>
    </dgm:pt>
    <dgm:pt modelId="{A75F5E5A-4FED-1747-83D7-FB3572A03247}" type="pres">
      <dgm:prSet presAssocID="{8B9E8DC4-0D74-A94F-B1C3-31677A332237}" presName="theInnerList" presStyleCnt="0"/>
      <dgm:spPr/>
    </dgm:pt>
    <dgm:pt modelId="{EA355F8E-7898-EA45-BFA3-017534746675}" type="pres">
      <dgm:prSet presAssocID="{592BDF4E-4CDA-D048-870B-E5459116E119}" presName="childNode" presStyleLbl="node1" presStyleIdx="10" presStyleCnt="16">
        <dgm:presLayoutVars>
          <dgm:bulletEnabled val="1"/>
        </dgm:presLayoutVars>
      </dgm:prSet>
      <dgm:spPr/>
    </dgm:pt>
    <dgm:pt modelId="{912005A2-E536-6E42-A404-4BEBB3B99E9A}" type="pres">
      <dgm:prSet presAssocID="{592BDF4E-4CDA-D048-870B-E5459116E119}" presName="aSpace2" presStyleCnt="0"/>
      <dgm:spPr/>
    </dgm:pt>
    <dgm:pt modelId="{B5CEF3AA-C377-9E49-AE54-A8E4ACC71B78}" type="pres">
      <dgm:prSet presAssocID="{00611631-776D-0F4B-8A55-B02C93E0C4B3}" presName="childNode" presStyleLbl="node1" presStyleIdx="11" presStyleCnt="16">
        <dgm:presLayoutVars>
          <dgm:bulletEnabled val="1"/>
        </dgm:presLayoutVars>
      </dgm:prSet>
      <dgm:spPr/>
    </dgm:pt>
    <dgm:pt modelId="{7DFEC8B3-7A94-BE4A-AAD5-03D7EFD63359}" type="pres">
      <dgm:prSet presAssocID="{00611631-776D-0F4B-8A55-B02C93E0C4B3}" presName="aSpace2" presStyleCnt="0"/>
      <dgm:spPr/>
    </dgm:pt>
    <dgm:pt modelId="{A7043D36-8DF6-A946-90A4-EA874164B561}" type="pres">
      <dgm:prSet presAssocID="{770C97FA-85BF-C740-B371-3274EB4FCDA5}" presName="childNode" presStyleLbl="node1" presStyleIdx="12" presStyleCnt="16">
        <dgm:presLayoutVars>
          <dgm:bulletEnabled val="1"/>
        </dgm:presLayoutVars>
      </dgm:prSet>
      <dgm:spPr/>
    </dgm:pt>
    <dgm:pt modelId="{3E01C763-A08F-BE44-9DFF-5A080438D52B}" type="pres">
      <dgm:prSet presAssocID="{8B9E8DC4-0D74-A94F-B1C3-31677A332237}" presName="aSpace" presStyleCnt="0"/>
      <dgm:spPr/>
    </dgm:pt>
    <dgm:pt modelId="{9C01FB73-AE01-0041-BD6D-A2C3C12AEA8E}" type="pres">
      <dgm:prSet presAssocID="{237A1CF6-D088-7245-993A-D0A139FB7855}" presName="compNode" presStyleCnt="0"/>
      <dgm:spPr/>
    </dgm:pt>
    <dgm:pt modelId="{EC83A04B-8726-BA40-A762-7A6A8A493751}" type="pres">
      <dgm:prSet presAssocID="{237A1CF6-D088-7245-993A-D0A139FB7855}" presName="aNode" presStyleLbl="bgShp" presStyleIdx="4" presStyleCnt="5"/>
      <dgm:spPr/>
    </dgm:pt>
    <dgm:pt modelId="{2224038F-15E1-6C45-87FD-A2E4E1D65A25}" type="pres">
      <dgm:prSet presAssocID="{237A1CF6-D088-7245-993A-D0A139FB7855}" presName="textNode" presStyleLbl="bgShp" presStyleIdx="4" presStyleCnt="5"/>
      <dgm:spPr/>
    </dgm:pt>
    <dgm:pt modelId="{53E77D97-FB5D-7F42-91C9-056883E5A4A2}" type="pres">
      <dgm:prSet presAssocID="{237A1CF6-D088-7245-993A-D0A139FB7855}" presName="compChildNode" presStyleCnt="0"/>
      <dgm:spPr/>
    </dgm:pt>
    <dgm:pt modelId="{6D980201-B7CC-1D49-91B2-F68734A00DD0}" type="pres">
      <dgm:prSet presAssocID="{237A1CF6-D088-7245-993A-D0A139FB7855}" presName="theInnerList" presStyleCnt="0"/>
      <dgm:spPr/>
    </dgm:pt>
    <dgm:pt modelId="{187883F4-2A52-6E4E-8B46-632C87D6FE28}" type="pres">
      <dgm:prSet presAssocID="{17E74056-8930-7F40-914D-5937EEE4A873}" presName="childNode" presStyleLbl="node1" presStyleIdx="13" presStyleCnt="16">
        <dgm:presLayoutVars>
          <dgm:bulletEnabled val="1"/>
        </dgm:presLayoutVars>
      </dgm:prSet>
      <dgm:spPr/>
    </dgm:pt>
    <dgm:pt modelId="{67ED3413-B10D-8B46-8E74-C00209DB590E}" type="pres">
      <dgm:prSet presAssocID="{17E74056-8930-7F40-914D-5937EEE4A873}" presName="aSpace2" presStyleCnt="0"/>
      <dgm:spPr/>
    </dgm:pt>
    <dgm:pt modelId="{6E92163E-A34B-0848-B1BA-EC0A196E8AA9}" type="pres">
      <dgm:prSet presAssocID="{E0E2CCC2-6DF3-454D-8C64-21BE2243D1E1}" presName="childNode" presStyleLbl="node1" presStyleIdx="14" presStyleCnt="16">
        <dgm:presLayoutVars>
          <dgm:bulletEnabled val="1"/>
        </dgm:presLayoutVars>
      </dgm:prSet>
      <dgm:spPr/>
    </dgm:pt>
    <dgm:pt modelId="{361DCD07-10EB-7347-A13A-E55DAC8EC04E}" type="pres">
      <dgm:prSet presAssocID="{E0E2CCC2-6DF3-454D-8C64-21BE2243D1E1}" presName="aSpace2" presStyleCnt="0"/>
      <dgm:spPr/>
    </dgm:pt>
    <dgm:pt modelId="{EEA98843-BD3B-FE41-88C6-7EE175FE08A6}" type="pres">
      <dgm:prSet presAssocID="{B182C2C2-51B5-8643-9ABF-4A28A632A2A4}" presName="childNode" presStyleLbl="node1" presStyleIdx="15" presStyleCnt="16">
        <dgm:presLayoutVars>
          <dgm:bulletEnabled val="1"/>
        </dgm:presLayoutVars>
      </dgm:prSet>
      <dgm:spPr/>
    </dgm:pt>
  </dgm:ptLst>
  <dgm:cxnLst>
    <dgm:cxn modelId="{3001E70C-3271-214E-9085-4817A4D42AE7}" type="presOf" srcId="{237A1CF6-D088-7245-993A-D0A139FB7855}" destId="{2224038F-15E1-6C45-87FD-A2E4E1D65A25}" srcOrd="1" destOrd="0" presId="urn:microsoft.com/office/officeart/2005/8/layout/lProcess2"/>
    <dgm:cxn modelId="{94314B14-56FC-244D-A55D-DE0A500000F2}" type="presOf" srcId="{17E74056-8930-7F40-914D-5937EEE4A873}" destId="{187883F4-2A52-6E4E-8B46-632C87D6FE28}" srcOrd="0" destOrd="0" presId="urn:microsoft.com/office/officeart/2005/8/layout/lProcess2"/>
    <dgm:cxn modelId="{2A128118-DC39-ED4E-90EE-2FF00FE3FD7A}" srcId="{46C23B7B-705F-F449-B12F-FB32AE73C519}" destId="{60683923-97E0-204E-B31C-67D6A26519A2}" srcOrd="0" destOrd="0" parTransId="{47C509DE-7AD5-FF4B-B829-F37901FE7F70}" sibTransId="{3AFC28A7-820B-9A4B-B8F8-CC3BD5FF10ED}"/>
    <dgm:cxn modelId="{0561B925-787C-2849-B8AD-528FCF8DBCAC}" srcId="{60683923-97E0-204E-B31C-67D6A26519A2}" destId="{C2B744CC-6A2E-1146-8D5A-D24484EFEB8F}" srcOrd="2" destOrd="0" parTransId="{E8B3C3FA-C047-9744-8E1F-105B9036076B}" sibTransId="{C1B2758D-DFE1-C44E-99C7-6AC3AFA1D7F6}"/>
    <dgm:cxn modelId="{13FFFF29-6D60-134B-A71B-B8899A9DE121}" type="presOf" srcId="{D50029FF-CBC2-8F46-BD63-F8FC043910C5}" destId="{1FBB7636-057A-7248-8B0D-F5038470A460}" srcOrd="0" destOrd="0" presId="urn:microsoft.com/office/officeart/2005/8/layout/lProcess2"/>
    <dgm:cxn modelId="{A4FA5B2C-0CC0-1C46-ACF6-48DA5E9EFB5A}" type="presOf" srcId="{01E14D7D-29C7-894A-87FB-042FA364EB49}" destId="{F6D471D6-1F3F-EF4B-94D9-C71FDACA3387}" srcOrd="1" destOrd="0" presId="urn:microsoft.com/office/officeart/2005/8/layout/lProcess2"/>
    <dgm:cxn modelId="{D626F22F-B421-0944-AF08-5814250625B8}" type="presOf" srcId="{9BAE942F-1383-9540-83E8-95F9B4633E72}" destId="{19A0A5E8-4193-C24B-96D6-A5286BA16D6A}" srcOrd="0" destOrd="0" presId="urn:microsoft.com/office/officeart/2005/8/layout/lProcess2"/>
    <dgm:cxn modelId="{174AD63B-1C7B-7F44-A20F-9BEEB8B967ED}" srcId="{01E14D7D-29C7-894A-87FB-042FA364EB49}" destId="{8CF1BAB9-852B-D749-906B-5DAF02E102EC}" srcOrd="1" destOrd="0" parTransId="{99591964-0184-BF43-923C-E1B583C9DAE6}" sibTransId="{3F0E4A05-23BE-A844-8996-77FAB4F87B68}"/>
    <dgm:cxn modelId="{66ECB43C-1EC2-5E4A-BC2E-B9769E6988AB}" type="presOf" srcId="{592BDF4E-4CDA-D048-870B-E5459116E119}" destId="{EA355F8E-7898-EA45-BFA3-017534746675}" srcOrd="0" destOrd="0" presId="urn:microsoft.com/office/officeart/2005/8/layout/lProcess2"/>
    <dgm:cxn modelId="{39CC5A3F-941A-994B-B108-5F631807DB11}" type="presOf" srcId="{60683923-97E0-204E-B31C-67D6A26519A2}" destId="{F73734BE-4835-0F48-AAAD-1B0CDBE04893}" srcOrd="1" destOrd="0" presId="urn:microsoft.com/office/officeart/2005/8/layout/lProcess2"/>
    <dgm:cxn modelId="{18D46F60-386A-7546-B798-BC435A7DBD64}" srcId="{01E14D7D-29C7-894A-87FB-042FA364EB49}" destId="{B43ABABD-557A-CD4F-A756-39D3CA39E98D}" srcOrd="2" destOrd="0" parTransId="{A58B639B-CA9B-AA46-B1AA-DDF5EA018877}" sibTransId="{8ACF671E-DC90-2447-A857-29D7DB413966}"/>
    <dgm:cxn modelId="{D749A065-3533-EF49-B817-6163936BA1F5}" type="presOf" srcId="{237A1CF6-D088-7245-993A-D0A139FB7855}" destId="{EC83A04B-8726-BA40-A762-7A6A8A493751}" srcOrd="0" destOrd="0" presId="urn:microsoft.com/office/officeart/2005/8/layout/lProcess2"/>
    <dgm:cxn modelId="{03D60447-690D-9848-835A-6393E39F916C}" type="presOf" srcId="{323EF1AF-D2BF-3F4B-9D33-346055A3DD75}" destId="{83D80575-5DE2-A744-B48B-0FD2ADA5B3AA}" srcOrd="0" destOrd="0" presId="urn:microsoft.com/office/officeart/2005/8/layout/lProcess2"/>
    <dgm:cxn modelId="{814FD967-B595-394E-BA34-D326335536B4}" type="presOf" srcId="{B182C2C2-51B5-8643-9ABF-4A28A632A2A4}" destId="{EEA98843-BD3B-FE41-88C6-7EE175FE08A6}" srcOrd="0" destOrd="0" presId="urn:microsoft.com/office/officeart/2005/8/layout/lProcess2"/>
    <dgm:cxn modelId="{69C4A64D-F819-5A41-9088-869359FAA5C3}" srcId="{9BAE942F-1383-9540-83E8-95F9B4633E72}" destId="{56711338-7BF3-1E46-93FB-90D5D528F699}" srcOrd="0" destOrd="0" parTransId="{D0AA79D2-AEEF-F043-95AA-8B8F21BCB4D4}" sibTransId="{37B4C7FF-8050-F443-9493-43A6B138EDBA}"/>
    <dgm:cxn modelId="{DB3F854E-7F51-B140-9C21-02FEEDB5EFD2}" type="presOf" srcId="{D5727D3B-BFD9-BA4D-8DD8-6B7741BA64E6}" destId="{88E3D6AA-53C4-7348-BB80-FC132A9A14FB}" srcOrd="0" destOrd="0" presId="urn:microsoft.com/office/officeart/2005/8/layout/lProcess2"/>
    <dgm:cxn modelId="{4E0CD857-6550-3D4E-8666-7C00045B0DB6}" srcId="{9BAE942F-1383-9540-83E8-95F9B4633E72}" destId="{D5727D3B-BFD9-BA4D-8DD8-6B7741BA64E6}" srcOrd="1" destOrd="0" parTransId="{27CB50D2-A30D-8840-9C07-22717F2DBFDD}" sibTransId="{DBEF3818-D620-804D-8C2A-92BA6FC7A68C}"/>
    <dgm:cxn modelId="{CDEFAB7C-26C0-7844-AA40-A3102505EB7B}" type="presOf" srcId="{8B9E8DC4-0D74-A94F-B1C3-31677A332237}" destId="{EE00DE96-FE8B-3D46-8676-1D6513F75EAE}" srcOrd="1" destOrd="0" presId="urn:microsoft.com/office/officeart/2005/8/layout/lProcess2"/>
    <dgm:cxn modelId="{5589EA7D-81FE-3F46-AB9D-F819BC43168E}" type="presOf" srcId="{8CF1BAB9-852B-D749-906B-5DAF02E102EC}" destId="{388C6FB6-1558-4F42-9C11-18A4F2D713D0}" srcOrd="0" destOrd="0" presId="urn:microsoft.com/office/officeart/2005/8/layout/lProcess2"/>
    <dgm:cxn modelId="{3335D893-EE4C-1A4E-A6D4-6FAB795B51A8}" srcId="{8B9E8DC4-0D74-A94F-B1C3-31677A332237}" destId="{00611631-776D-0F4B-8A55-B02C93E0C4B3}" srcOrd="1" destOrd="0" parTransId="{95DFFAD6-161D-DB47-A8A1-E7790D4E53D3}" sibTransId="{51B0406F-5784-A549-A332-CFB737C166B7}"/>
    <dgm:cxn modelId="{8E5C6195-54BD-A64E-A3EA-E6B02C1B7F18}" srcId="{60683923-97E0-204E-B31C-67D6A26519A2}" destId="{D50029FF-CBC2-8F46-BD63-F8FC043910C5}" srcOrd="0" destOrd="0" parTransId="{25A75CCF-DA18-354E-A8CB-30B2716D0DBB}" sibTransId="{2ED601A4-C50A-6D45-91A2-70CE0E378CCA}"/>
    <dgm:cxn modelId="{1B509497-4F31-7A4D-8570-8F40C4AB5B1A}" type="presOf" srcId="{C2B744CC-6A2E-1146-8D5A-D24484EFEB8F}" destId="{E90A8818-68F6-6649-89F4-9AD5914DF840}" srcOrd="0" destOrd="0" presId="urn:microsoft.com/office/officeart/2005/8/layout/lProcess2"/>
    <dgm:cxn modelId="{10906B98-15EA-7F4C-B634-494F001984CE}" srcId="{01E14D7D-29C7-894A-87FB-042FA364EB49}" destId="{323EF1AF-D2BF-3F4B-9D33-346055A3DD75}" srcOrd="0" destOrd="0" parTransId="{C51552C2-E856-A847-A63C-E17C249427F4}" sibTransId="{A838B971-180D-184E-96B0-A0DA06D705A7}"/>
    <dgm:cxn modelId="{A234939F-3156-3A4D-9DA0-35DE0ACB4B8F}" srcId="{60683923-97E0-204E-B31C-67D6A26519A2}" destId="{58DF39F4-F54C-1347-8618-20A3D3D37F5A}" srcOrd="3" destOrd="0" parTransId="{E749CEF3-D617-8945-99A6-0DB0FBAAB940}" sibTransId="{40C8B5A6-91A4-7A4E-9F0D-479378066B73}"/>
    <dgm:cxn modelId="{719D0AA0-C2BA-6D43-88F8-2BD8C5755CCD}" srcId="{46C23B7B-705F-F449-B12F-FB32AE73C519}" destId="{237A1CF6-D088-7245-993A-D0A139FB7855}" srcOrd="4" destOrd="0" parTransId="{852B2965-8787-3644-9E27-56FC1F3B7692}" sibTransId="{984A64D2-0ECF-A848-8192-3AA850EDDD79}"/>
    <dgm:cxn modelId="{C6A809A1-C395-C847-9A63-2390FC060B33}" srcId="{237A1CF6-D088-7245-993A-D0A139FB7855}" destId="{E0E2CCC2-6DF3-454D-8C64-21BE2243D1E1}" srcOrd="1" destOrd="0" parTransId="{BF17E18A-98C4-174A-BB3E-5A080A0CEF34}" sibTransId="{3EA6BC53-D58C-FC4C-AC3D-D27A6B007CC3}"/>
    <dgm:cxn modelId="{2DCEC2A7-7570-514F-9136-3711B5CABE04}" type="presOf" srcId="{01E14D7D-29C7-894A-87FB-042FA364EB49}" destId="{2F1CCB5B-457A-E44A-9B09-227E6A3E6B20}" srcOrd="0" destOrd="0" presId="urn:microsoft.com/office/officeart/2005/8/layout/lProcess2"/>
    <dgm:cxn modelId="{20F1C8A7-91FC-FD4C-AA96-DA500EDF1E08}" type="presOf" srcId="{60683923-97E0-204E-B31C-67D6A26519A2}" destId="{F502307B-DDC9-064A-8F2F-AB4390F074D0}" srcOrd="0" destOrd="0" presId="urn:microsoft.com/office/officeart/2005/8/layout/lProcess2"/>
    <dgm:cxn modelId="{E58EB4B0-DF92-FE45-B767-0706849E1F54}" type="presOf" srcId="{56711338-7BF3-1E46-93FB-90D5D528F699}" destId="{CF37DF53-3460-DB49-946C-4F61DC5F0F12}" srcOrd="0" destOrd="0" presId="urn:microsoft.com/office/officeart/2005/8/layout/lProcess2"/>
    <dgm:cxn modelId="{6F1DBAB0-EFF9-5546-990D-F6D1E25693FB}" type="presOf" srcId="{8B9E8DC4-0D74-A94F-B1C3-31677A332237}" destId="{A2BAF787-F09B-9F4F-825E-BAD33230BECD}" srcOrd="0" destOrd="0" presId="urn:microsoft.com/office/officeart/2005/8/layout/lProcess2"/>
    <dgm:cxn modelId="{18E157B4-C7F6-5645-8B72-9CEED8E46292}" type="presOf" srcId="{00611631-776D-0F4B-8A55-B02C93E0C4B3}" destId="{B5CEF3AA-C377-9E49-AE54-A8E4ACC71B78}" srcOrd="0" destOrd="0" presId="urn:microsoft.com/office/officeart/2005/8/layout/lProcess2"/>
    <dgm:cxn modelId="{EA555BB7-C04B-7947-886E-59642F10DC2D}" srcId="{9BAE942F-1383-9540-83E8-95F9B4633E72}" destId="{2867F791-0843-1642-A9B4-E6DA93E01C71}" srcOrd="2" destOrd="0" parTransId="{B114F1D5-E5CD-7743-B84A-45CA4F3BE2A7}" sibTransId="{18414F8D-BC9C-9D4E-8070-A62411350C2B}"/>
    <dgm:cxn modelId="{5B8D8EBD-03DE-0343-8C07-8C726496B3DE}" type="presOf" srcId="{2867F791-0843-1642-A9B4-E6DA93E01C71}" destId="{48BA96B1-A589-1B47-985D-C480A13C53F2}" srcOrd="0" destOrd="0" presId="urn:microsoft.com/office/officeart/2005/8/layout/lProcess2"/>
    <dgm:cxn modelId="{7365D9C0-B629-9C40-9D2F-9091AC13F4DC}" srcId="{46C23B7B-705F-F449-B12F-FB32AE73C519}" destId="{9BAE942F-1383-9540-83E8-95F9B4633E72}" srcOrd="1" destOrd="0" parTransId="{0922FCAD-A531-AE4E-876F-2CBB4E3B6EDA}" sibTransId="{725B0B6A-3BD1-0144-A226-7D5B9446DFA0}"/>
    <dgm:cxn modelId="{60F5ADC2-6D7D-1349-9BD9-4B08EC2B8253}" srcId="{8B9E8DC4-0D74-A94F-B1C3-31677A332237}" destId="{770C97FA-85BF-C740-B371-3274EB4FCDA5}" srcOrd="2" destOrd="0" parTransId="{DEE7CCA9-7D02-7B46-879B-C40DD61780C4}" sibTransId="{B216E44F-6779-5A47-B7D2-ABB6C97F4F38}"/>
    <dgm:cxn modelId="{C06161C3-5CB9-734A-9470-72B2686B8A15}" type="presOf" srcId="{58DF39F4-F54C-1347-8618-20A3D3D37F5A}" destId="{12AA7202-F6E1-DC43-93BC-C6D91AAACE2E}" srcOrd="0" destOrd="0" presId="urn:microsoft.com/office/officeart/2005/8/layout/lProcess2"/>
    <dgm:cxn modelId="{834D31CA-907F-2949-B331-5136E277F90D}" srcId="{8B9E8DC4-0D74-A94F-B1C3-31677A332237}" destId="{592BDF4E-4CDA-D048-870B-E5459116E119}" srcOrd="0" destOrd="0" parTransId="{10F971F7-0473-F94C-B633-E33B72AF9436}" sibTransId="{BDBF3358-3C6C-7944-9677-3A76C36D6981}"/>
    <dgm:cxn modelId="{101094CA-28D0-3D44-AD6E-67292B5704F8}" srcId="{46C23B7B-705F-F449-B12F-FB32AE73C519}" destId="{01E14D7D-29C7-894A-87FB-042FA364EB49}" srcOrd="2" destOrd="0" parTransId="{C2F9627C-1A06-ED4B-8CB0-146A35397975}" sibTransId="{54A197AD-91B5-0642-8D9A-C2C4527B940E}"/>
    <dgm:cxn modelId="{17D09CCF-F6DC-A443-A634-DAC677143BC7}" srcId="{237A1CF6-D088-7245-993A-D0A139FB7855}" destId="{17E74056-8930-7F40-914D-5937EEE4A873}" srcOrd="0" destOrd="0" parTransId="{B7D3F3C1-03FC-E348-9F12-2A61528DEEB8}" sibTransId="{04D3FD44-1D35-4940-A9AD-EF4BA346CF15}"/>
    <dgm:cxn modelId="{C417A5D4-AC07-D34E-B30C-164B2AB50C05}" type="presOf" srcId="{770C97FA-85BF-C740-B371-3274EB4FCDA5}" destId="{A7043D36-8DF6-A946-90A4-EA874164B561}" srcOrd="0" destOrd="0" presId="urn:microsoft.com/office/officeart/2005/8/layout/lProcess2"/>
    <dgm:cxn modelId="{EB2CA2D5-95A0-1241-98BD-07F1D7818ED9}" type="presOf" srcId="{9BAE942F-1383-9540-83E8-95F9B4633E72}" destId="{1DE5A6BA-3A94-0A4B-9F46-F600FB72D961}" srcOrd="1" destOrd="0" presId="urn:microsoft.com/office/officeart/2005/8/layout/lProcess2"/>
    <dgm:cxn modelId="{D89430D7-8F3C-AA42-AE41-E312830EA604}" srcId="{60683923-97E0-204E-B31C-67D6A26519A2}" destId="{64322B3E-722A-B343-A1E4-DE85E7FD0B00}" srcOrd="1" destOrd="0" parTransId="{41FC26F2-D01A-B147-B5FC-AB60B621655B}" sibTransId="{D04EA316-790C-5443-B909-30A4D7E2243F}"/>
    <dgm:cxn modelId="{F85FE5D7-5867-5B45-892E-7975B0D3E8A4}" srcId="{237A1CF6-D088-7245-993A-D0A139FB7855}" destId="{B182C2C2-51B5-8643-9ABF-4A28A632A2A4}" srcOrd="2" destOrd="0" parTransId="{6E03E099-549D-6345-976B-3B87A2B82E0D}" sibTransId="{42264616-0D46-9946-95C4-D319CD88157C}"/>
    <dgm:cxn modelId="{B96318D9-1537-BC49-BFCB-CEF2446CD023}" type="presOf" srcId="{46C23B7B-705F-F449-B12F-FB32AE73C519}" destId="{E477614B-94CA-404C-95FD-5E81B086D007}" srcOrd="0" destOrd="0" presId="urn:microsoft.com/office/officeart/2005/8/layout/lProcess2"/>
    <dgm:cxn modelId="{75B117DB-0413-BD4D-858F-A3D47104C8BE}" type="presOf" srcId="{E0E2CCC2-6DF3-454D-8C64-21BE2243D1E1}" destId="{6E92163E-A34B-0848-B1BA-EC0A196E8AA9}" srcOrd="0" destOrd="0" presId="urn:microsoft.com/office/officeart/2005/8/layout/lProcess2"/>
    <dgm:cxn modelId="{2769E6DE-7871-1D48-B8D9-34B564086381}" type="presOf" srcId="{64322B3E-722A-B343-A1E4-DE85E7FD0B00}" destId="{D14BC28A-4E73-FA4D-B305-EB01460354C6}" srcOrd="0" destOrd="0" presId="urn:microsoft.com/office/officeart/2005/8/layout/lProcess2"/>
    <dgm:cxn modelId="{8D2F4CE0-50FD-D540-B699-B4C7FC3BDBE5}" type="presOf" srcId="{B43ABABD-557A-CD4F-A756-39D3CA39E98D}" destId="{6E99FF37-AA31-BD4E-A1BD-8467DDF02C05}" srcOrd="0" destOrd="0" presId="urn:microsoft.com/office/officeart/2005/8/layout/lProcess2"/>
    <dgm:cxn modelId="{F98EF4FE-9719-0C40-909D-706148C476EB}" srcId="{46C23B7B-705F-F449-B12F-FB32AE73C519}" destId="{8B9E8DC4-0D74-A94F-B1C3-31677A332237}" srcOrd="3" destOrd="0" parTransId="{4F1654C6-3D4B-C54D-B8A9-4108637565E9}" sibTransId="{A9A0DCDC-5CB7-AA46-8705-D6FBA3E2719A}"/>
    <dgm:cxn modelId="{242DFD9F-882A-D049-8650-9306F4CB2480}" type="presParOf" srcId="{E477614B-94CA-404C-95FD-5E81B086D007}" destId="{65CA63F0-026F-454C-AC14-C72DF335C043}" srcOrd="0" destOrd="0" presId="urn:microsoft.com/office/officeart/2005/8/layout/lProcess2"/>
    <dgm:cxn modelId="{82455282-39B5-BD49-A3EC-988EB0324152}" type="presParOf" srcId="{65CA63F0-026F-454C-AC14-C72DF335C043}" destId="{F502307B-DDC9-064A-8F2F-AB4390F074D0}" srcOrd="0" destOrd="0" presId="urn:microsoft.com/office/officeart/2005/8/layout/lProcess2"/>
    <dgm:cxn modelId="{2E1E8487-9479-C846-831A-D0B384C81191}" type="presParOf" srcId="{65CA63F0-026F-454C-AC14-C72DF335C043}" destId="{F73734BE-4835-0F48-AAAD-1B0CDBE04893}" srcOrd="1" destOrd="0" presId="urn:microsoft.com/office/officeart/2005/8/layout/lProcess2"/>
    <dgm:cxn modelId="{5ADA1DF4-0094-A24C-928B-B4BDA35AC40C}" type="presParOf" srcId="{65CA63F0-026F-454C-AC14-C72DF335C043}" destId="{DB0E4860-CF23-364F-A797-C6D92AAEE416}" srcOrd="2" destOrd="0" presId="urn:microsoft.com/office/officeart/2005/8/layout/lProcess2"/>
    <dgm:cxn modelId="{AA10173C-2180-1F4D-BF14-AC291FDA9F58}" type="presParOf" srcId="{DB0E4860-CF23-364F-A797-C6D92AAEE416}" destId="{5DA09231-EEEE-3B4D-A111-2BA78EA70499}" srcOrd="0" destOrd="0" presId="urn:microsoft.com/office/officeart/2005/8/layout/lProcess2"/>
    <dgm:cxn modelId="{FC06A880-F7AE-3A49-9F0B-4B299696ACB4}" type="presParOf" srcId="{5DA09231-EEEE-3B4D-A111-2BA78EA70499}" destId="{1FBB7636-057A-7248-8B0D-F5038470A460}" srcOrd="0" destOrd="0" presId="urn:microsoft.com/office/officeart/2005/8/layout/lProcess2"/>
    <dgm:cxn modelId="{71E79A2C-DB95-6941-BAFE-0FF6C0815E88}" type="presParOf" srcId="{5DA09231-EEEE-3B4D-A111-2BA78EA70499}" destId="{4AEBCDF5-354B-044D-88F5-8FBA5C58B02F}" srcOrd="1" destOrd="0" presId="urn:microsoft.com/office/officeart/2005/8/layout/lProcess2"/>
    <dgm:cxn modelId="{F96A4DFB-D8B6-7A4B-AE9A-118505FF5F39}" type="presParOf" srcId="{5DA09231-EEEE-3B4D-A111-2BA78EA70499}" destId="{D14BC28A-4E73-FA4D-B305-EB01460354C6}" srcOrd="2" destOrd="0" presId="urn:microsoft.com/office/officeart/2005/8/layout/lProcess2"/>
    <dgm:cxn modelId="{26954122-7209-5B4D-8354-9C45636A270D}" type="presParOf" srcId="{5DA09231-EEEE-3B4D-A111-2BA78EA70499}" destId="{F4A279D7-BC25-4D49-B957-6C1E6E88B8BC}" srcOrd="3" destOrd="0" presId="urn:microsoft.com/office/officeart/2005/8/layout/lProcess2"/>
    <dgm:cxn modelId="{C806C151-C127-A841-BE99-C075CCA36338}" type="presParOf" srcId="{5DA09231-EEEE-3B4D-A111-2BA78EA70499}" destId="{E90A8818-68F6-6649-89F4-9AD5914DF840}" srcOrd="4" destOrd="0" presId="urn:microsoft.com/office/officeart/2005/8/layout/lProcess2"/>
    <dgm:cxn modelId="{CFC121A2-2A07-A347-99BD-4C87AC4D2FEC}" type="presParOf" srcId="{5DA09231-EEEE-3B4D-A111-2BA78EA70499}" destId="{18AFE94D-7BBC-044B-A757-3629488D9832}" srcOrd="5" destOrd="0" presId="urn:microsoft.com/office/officeart/2005/8/layout/lProcess2"/>
    <dgm:cxn modelId="{113BDCC1-8F13-F34B-BA5B-C5A3C940CD9C}" type="presParOf" srcId="{5DA09231-EEEE-3B4D-A111-2BA78EA70499}" destId="{12AA7202-F6E1-DC43-93BC-C6D91AAACE2E}" srcOrd="6" destOrd="0" presId="urn:microsoft.com/office/officeart/2005/8/layout/lProcess2"/>
    <dgm:cxn modelId="{FF58DE23-8E12-5A43-9206-BD14B70AC164}" type="presParOf" srcId="{E477614B-94CA-404C-95FD-5E81B086D007}" destId="{420BB74C-4CCE-4248-9874-595169B5ED1F}" srcOrd="1" destOrd="0" presId="urn:microsoft.com/office/officeart/2005/8/layout/lProcess2"/>
    <dgm:cxn modelId="{5D6F0BDF-D1D8-DD4C-9D39-900BF87B38D9}" type="presParOf" srcId="{E477614B-94CA-404C-95FD-5E81B086D007}" destId="{96411DE1-3FE9-6E4F-B998-CBE9645EECC5}" srcOrd="2" destOrd="0" presId="urn:microsoft.com/office/officeart/2005/8/layout/lProcess2"/>
    <dgm:cxn modelId="{DDC1C6E1-E157-4D4B-B0E8-A78937B4D84F}" type="presParOf" srcId="{96411DE1-3FE9-6E4F-B998-CBE9645EECC5}" destId="{19A0A5E8-4193-C24B-96D6-A5286BA16D6A}" srcOrd="0" destOrd="0" presId="urn:microsoft.com/office/officeart/2005/8/layout/lProcess2"/>
    <dgm:cxn modelId="{332DF19B-E1E9-F54F-8841-B88895649780}" type="presParOf" srcId="{96411DE1-3FE9-6E4F-B998-CBE9645EECC5}" destId="{1DE5A6BA-3A94-0A4B-9F46-F600FB72D961}" srcOrd="1" destOrd="0" presId="urn:microsoft.com/office/officeart/2005/8/layout/lProcess2"/>
    <dgm:cxn modelId="{014AD8D6-D3E4-2D45-8648-0292E5FBF00C}" type="presParOf" srcId="{96411DE1-3FE9-6E4F-B998-CBE9645EECC5}" destId="{B8A00D8C-1F03-F445-8576-2726E177C840}" srcOrd="2" destOrd="0" presId="urn:microsoft.com/office/officeart/2005/8/layout/lProcess2"/>
    <dgm:cxn modelId="{4D6AD43D-29D7-E84B-9105-3967FCB5F7C4}" type="presParOf" srcId="{B8A00D8C-1F03-F445-8576-2726E177C840}" destId="{15ED88C0-2A08-F24C-88D1-286ECAE400BA}" srcOrd="0" destOrd="0" presId="urn:microsoft.com/office/officeart/2005/8/layout/lProcess2"/>
    <dgm:cxn modelId="{84E2DF0A-A340-924A-9EB9-D4484003FA58}" type="presParOf" srcId="{15ED88C0-2A08-F24C-88D1-286ECAE400BA}" destId="{CF37DF53-3460-DB49-946C-4F61DC5F0F12}" srcOrd="0" destOrd="0" presId="urn:microsoft.com/office/officeart/2005/8/layout/lProcess2"/>
    <dgm:cxn modelId="{6CD428B3-CC5F-7142-9871-3534998D5292}" type="presParOf" srcId="{15ED88C0-2A08-F24C-88D1-286ECAE400BA}" destId="{B73053B0-4444-554E-B430-07C8D29DE5A2}" srcOrd="1" destOrd="0" presId="urn:microsoft.com/office/officeart/2005/8/layout/lProcess2"/>
    <dgm:cxn modelId="{943E6EF7-C607-0643-9614-6B36E5B4B3CC}" type="presParOf" srcId="{15ED88C0-2A08-F24C-88D1-286ECAE400BA}" destId="{88E3D6AA-53C4-7348-BB80-FC132A9A14FB}" srcOrd="2" destOrd="0" presId="urn:microsoft.com/office/officeart/2005/8/layout/lProcess2"/>
    <dgm:cxn modelId="{44B08517-25BD-654B-9364-438184599653}" type="presParOf" srcId="{15ED88C0-2A08-F24C-88D1-286ECAE400BA}" destId="{31FF1EE4-1573-5447-8108-7E90A9332C2D}" srcOrd="3" destOrd="0" presId="urn:microsoft.com/office/officeart/2005/8/layout/lProcess2"/>
    <dgm:cxn modelId="{BABF694E-AFEF-9446-8621-DE7D77E5EF58}" type="presParOf" srcId="{15ED88C0-2A08-F24C-88D1-286ECAE400BA}" destId="{48BA96B1-A589-1B47-985D-C480A13C53F2}" srcOrd="4" destOrd="0" presId="urn:microsoft.com/office/officeart/2005/8/layout/lProcess2"/>
    <dgm:cxn modelId="{7D1AEDF0-9FAC-FF4B-A951-0583F8652FC5}" type="presParOf" srcId="{E477614B-94CA-404C-95FD-5E81B086D007}" destId="{3CDC47B4-C620-A746-93C0-8DB9527EF4FC}" srcOrd="3" destOrd="0" presId="urn:microsoft.com/office/officeart/2005/8/layout/lProcess2"/>
    <dgm:cxn modelId="{39939A0B-DDFE-2F47-9401-27CC22BF0DE8}" type="presParOf" srcId="{E477614B-94CA-404C-95FD-5E81B086D007}" destId="{E3E21BB5-56F0-3745-B572-F1E3BC06626D}" srcOrd="4" destOrd="0" presId="urn:microsoft.com/office/officeart/2005/8/layout/lProcess2"/>
    <dgm:cxn modelId="{B614C6D2-7FA9-9644-8BC2-CB1B73B4FB81}" type="presParOf" srcId="{E3E21BB5-56F0-3745-B572-F1E3BC06626D}" destId="{2F1CCB5B-457A-E44A-9B09-227E6A3E6B20}" srcOrd="0" destOrd="0" presId="urn:microsoft.com/office/officeart/2005/8/layout/lProcess2"/>
    <dgm:cxn modelId="{3FB5D4C1-A786-2549-BD32-F673CA930A8E}" type="presParOf" srcId="{E3E21BB5-56F0-3745-B572-F1E3BC06626D}" destId="{F6D471D6-1F3F-EF4B-94D9-C71FDACA3387}" srcOrd="1" destOrd="0" presId="urn:microsoft.com/office/officeart/2005/8/layout/lProcess2"/>
    <dgm:cxn modelId="{FFEE0F97-A643-F746-946C-AB5E23026A9D}" type="presParOf" srcId="{E3E21BB5-56F0-3745-B572-F1E3BC06626D}" destId="{3B52CFC1-8BCD-F443-82DA-0F582932E998}" srcOrd="2" destOrd="0" presId="urn:microsoft.com/office/officeart/2005/8/layout/lProcess2"/>
    <dgm:cxn modelId="{300728B4-9D0A-E74B-B864-9611C9DD7C02}" type="presParOf" srcId="{3B52CFC1-8BCD-F443-82DA-0F582932E998}" destId="{C5DB2276-1C87-3E48-A852-A57F7AC08AD0}" srcOrd="0" destOrd="0" presId="urn:microsoft.com/office/officeart/2005/8/layout/lProcess2"/>
    <dgm:cxn modelId="{2FAFDA93-77BD-4542-B6C9-3433EC16FDED}" type="presParOf" srcId="{C5DB2276-1C87-3E48-A852-A57F7AC08AD0}" destId="{83D80575-5DE2-A744-B48B-0FD2ADA5B3AA}" srcOrd="0" destOrd="0" presId="urn:microsoft.com/office/officeart/2005/8/layout/lProcess2"/>
    <dgm:cxn modelId="{4D0573E3-8149-D24C-95E8-36F74D685236}" type="presParOf" srcId="{C5DB2276-1C87-3E48-A852-A57F7AC08AD0}" destId="{039E3B14-772B-B741-AA53-4D31FA263698}" srcOrd="1" destOrd="0" presId="urn:microsoft.com/office/officeart/2005/8/layout/lProcess2"/>
    <dgm:cxn modelId="{CC6E0AB0-BDA8-1344-9409-547C491812CA}" type="presParOf" srcId="{C5DB2276-1C87-3E48-A852-A57F7AC08AD0}" destId="{388C6FB6-1558-4F42-9C11-18A4F2D713D0}" srcOrd="2" destOrd="0" presId="urn:microsoft.com/office/officeart/2005/8/layout/lProcess2"/>
    <dgm:cxn modelId="{D460A41D-FE25-914A-B31D-D9F174D2CDAD}" type="presParOf" srcId="{C5DB2276-1C87-3E48-A852-A57F7AC08AD0}" destId="{50306CC7-0A54-CB42-9FE6-5168B31FB481}" srcOrd="3" destOrd="0" presId="urn:microsoft.com/office/officeart/2005/8/layout/lProcess2"/>
    <dgm:cxn modelId="{0FF641AD-CC73-144B-89C1-CCA1F0A5FBB7}" type="presParOf" srcId="{C5DB2276-1C87-3E48-A852-A57F7AC08AD0}" destId="{6E99FF37-AA31-BD4E-A1BD-8467DDF02C05}" srcOrd="4" destOrd="0" presId="urn:microsoft.com/office/officeart/2005/8/layout/lProcess2"/>
    <dgm:cxn modelId="{30BF3E9A-DDDD-EC49-9A1B-91229F2E2EDA}" type="presParOf" srcId="{E477614B-94CA-404C-95FD-5E81B086D007}" destId="{78C2648B-C600-2D4B-82B8-91053DDA360A}" srcOrd="5" destOrd="0" presId="urn:microsoft.com/office/officeart/2005/8/layout/lProcess2"/>
    <dgm:cxn modelId="{4ABE354D-DDD9-FB40-B55E-839E4274339A}" type="presParOf" srcId="{E477614B-94CA-404C-95FD-5E81B086D007}" destId="{C368A818-FD72-DB4B-ACE2-D11399DB4186}" srcOrd="6" destOrd="0" presId="urn:microsoft.com/office/officeart/2005/8/layout/lProcess2"/>
    <dgm:cxn modelId="{1E3F613B-77F7-F048-89DA-8536AA6C8493}" type="presParOf" srcId="{C368A818-FD72-DB4B-ACE2-D11399DB4186}" destId="{A2BAF787-F09B-9F4F-825E-BAD33230BECD}" srcOrd="0" destOrd="0" presId="urn:microsoft.com/office/officeart/2005/8/layout/lProcess2"/>
    <dgm:cxn modelId="{8C4A45E1-519B-9544-AE33-BC7583F03CC2}" type="presParOf" srcId="{C368A818-FD72-DB4B-ACE2-D11399DB4186}" destId="{EE00DE96-FE8B-3D46-8676-1D6513F75EAE}" srcOrd="1" destOrd="0" presId="urn:microsoft.com/office/officeart/2005/8/layout/lProcess2"/>
    <dgm:cxn modelId="{C8491FF7-514A-C24C-BFC1-2DD7D55C054F}" type="presParOf" srcId="{C368A818-FD72-DB4B-ACE2-D11399DB4186}" destId="{3D910A10-3829-F644-8CAE-6D0484B28841}" srcOrd="2" destOrd="0" presId="urn:microsoft.com/office/officeart/2005/8/layout/lProcess2"/>
    <dgm:cxn modelId="{0BF89009-ED4D-F247-A5B6-1CD85B9B5A8A}" type="presParOf" srcId="{3D910A10-3829-F644-8CAE-6D0484B28841}" destId="{A75F5E5A-4FED-1747-83D7-FB3572A03247}" srcOrd="0" destOrd="0" presId="urn:microsoft.com/office/officeart/2005/8/layout/lProcess2"/>
    <dgm:cxn modelId="{1DB5FF6E-9ADB-5443-95A8-C446CF4088E5}" type="presParOf" srcId="{A75F5E5A-4FED-1747-83D7-FB3572A03247}" destId="{EA355F8E-7898-EA45-BFA3-017534746675}" srcOrd="0" destOrd="0" presId="urn:microsoft.com/office/officeart/2005/8/layout/lProcess2"/>
    <dgm:cxn modelId="{4C78F47F-DA7B-9944-B47D-57776CCFF2D6}" type="presParOf" srcId="{A75F5E5A-4FED-1747-83D7-FB3572A03247}" destId="{912005A2-E536-6E42-A404-4BEBB3B99E9A}" srcOrd="1" destOrd="0" presId="urn:microsoft.com/office/officeart/2005/8/layout/lProcess2"/>
    <dgm:cxn modelId="{362424C2-E8D7-3146-9496-06AF2D31F5AF}" type="presParOf" srcId="{A75F5E5A-4FED-1747-83D7-FB3572A03247}" destId="{B5CEF3AA-C377-9E49-AE54-A8E4ACC71B78}" srcOrd="2" destOrd="0" presId="urn:microsoft.com/office/officeart/2005/8/layout/lProcess2"/>
    <dgm:cxn modelId="{5427D40D-7F24-984A-A626-C142A17572C0}" type="presParOf" srcId="{A75F5E5A-4FED-1747-83D7-FB3572A03247}" destId="{7DFEC8B3-7A94-BE4A-AAD5-03D7EFD63359}" srcOrd="3" destOrd="0" presId="urn:microsoft.com/office/officeart/2005/8/layout/lProcess2"/>
    <dgm:cxn modelId="{CEF5529D-38EF-E141-BBEB-3B24C3848D00}" type="presParOf" srcId="{A75F5E5A-4FED-1747-83D7-FB3572A03247}" destId="{A7043D36-8DF6-A946-90A4-EA874164B561}" srcOrd="4" destOrd="0" presId="urn:microsoft.com/office/officeart/2005/8/layout/lProcess2"/>
    <dgm:cxn modelId="{E4679AA3-8378-B141-B29B-44B99883AF9A}" type="presParOf" srcId="{E477614B-94CA-404C-95FD-5E81B086D007}" destId="{3E01C763-A08F-BE44-9DFF-5A080438D52B}" srcOrd="7" destOrd="0" presId="urn:microsoft.com/office/officeart/2005/8/layout/lProcess2"/>
    <dgm:cxn modelId="{3F65F320-A4D2-7C4B-A0E3-73FEF72A5D5C}" type="presParOf" srcId="{E477614B-94CA-404C-95FD-5E81B086D007}" destId="{9C01FB73-AE01-0041-BD6D-A2C3C12AEA8E}" srcOrd="8" destOrd="0" presId="urn:microsoft.com/office/officeart/2005/8/layout/lProcess2"/>
    <dgm:cxn modelId="{A42C2602-DC50-5D43-84BB-868586EE7161}" type="presParOf" srcId="{9C01FB73-AE01-0041-BD6D-A2C3C12AEA8E}" destId="{EC83A04B-8726-BA40-A762-7A6A8A493751}" srcOrd="0" destOrd="0" presId="urn:microsoft.com/office/officeart/2005/8/layout/lProcess2"/>
    <dgm:cxn modelId="{7A6E9F7C-FB41-F943-9C5D-6A210A801DFB}" type="presParOf" srcId="{9C01FB73-AE01-0041-BD6D-A2C3C12AEA8E}" destId="{2224038F-15E1-6C45-87FD-A2E4E1D65A25}" srcOrd="1" destOrd="0" presId="urn:microsoft.com/office/officeart/2005/8/layout/lProcess2"/>
    <dgm:cxn modelId="{C4A9326C-59FE-6140-A081-408596B3F8DC}" type="presParOf" srcId="{9C01FB73-AE01-0041-BD6D-A2C3C12AEA8E}" destId="{53E77D97-FB5D-7F42-91C9-056883E5A4A2}" srcOrd="2" destOrd="0" presId="urn:microsoft.com/office/officeart/2005/8/layout/lProcess2"/>
    <dgm:cxn modelId="{7010CE3A-216E-F04E-944B-A9CD9A1ED8C2}" type="presParOf" srcId="{53E77D97-FB5D-7F42-91C9-056883E5A4A2}" destId="{6D980201-B7CC-1D49-91B2-F68734A00DD0}" srcOrd="0" destOrd="0" presId="urn:microsoft.com/office/officeart/2005/8/layout/lProcess2"/>
    <dgm:cxn modelId="{29255EC3-6DC2-8144-A769-A25BC1F6444D}" type="presParOf" srcId="{6D980201-B7CC-1D49-91B2-F68734A00DD0}" destId="{187883F4-2A52-6E4E-8B46-632C87D6FE28}" srcOrd="0" destOrd="0" presId="urn:microsoft.com/office/officeart/2005/8/layout/lProcess2"/>
    <dgm:cxn modelId="{31419F8D-7822-B84A-8DF1-E70EA263D832}" type="presParOf" srcId="{6D980201-B7CC-1D49-91B2-F68734A00DD0}" destId="{67ED3413-B10D-8B46-8E74-C00209DB590E}" srcOrd="1" destOrd="0" presId="urn:microsoft.com/office/officeart/2005/8/layout/lProcess2"/>
    <dgm:cxn modelId="{C838FD4C-FF20-2C4A-B86C-6355CDEDDE36}" type="presParOf" srcId="{6D980201-B7CC-1D49-91B2-F68734A00DD0}" destId="{6E92163E-A34B-0848-B1BA-EC0A196E8AA9}" srcOrd="2" destOrd="0" presId="urn:microsoft.com/office/officeart/2005/8/layout/lProcess2"/>
    <dgm:cxn modelId="{75CFFC94-AEB5-6042-A136-C424CFA88527}" type="presParOf" srcId="{6D980201-B7CC-1D49-91B2-F68734A00DD0}" destId="{361DCD07-10EB-7347-A13A-E55DAC8EC04E}" srcOrd="3" destOrd="0" presId="urn:microsoft.com/office/officeart/2005/8/layout/lProcess2"/>
    <dgm:cxn modelId="{E3240ACA-178C-1440-871B-C2BF0DC1CB63}" type="presParOf" srcId="{6D980201-B7CC-1D49-91B2-F68734A00DD0}" destId="{EEA98843-BD3B-FE41-88C6-7EE175FE08A6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C23B7B-705F-F449-B12F-FB32AE73C519}" type="doc">
      <dgm:prSet loTypeId="urn:microsoft.com/office/officeart/2005/8/layout/lProcess2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50029FF-CBC2-8F46-BD63-F8FC043910C5}">
      <dgm:prSet phldrT="[Text]" custT="1"/>
      <dgm:spPr/>
      <dgm:t>
        <a:bodyPr/>
        <a:lstStyle/>
        <a:p>
          <a:r>
            <a:rPr lang="en-US" sz="1050" b="1" i="0" u="none" dirty="0"/>
            <a:t>III. Grow Our Community Impact</a:t>
          </a:r>
          <a:endParaRPr lang="en-US" sz="1050" b="0" dirty="0"/>
        </a:p>
      </dgm:t>
    </dgm:pt>
    <dgm:pt modelId="{25A75CCF-DA18-354E-A8CB-30B2716D0DBB}" type="parTrans" cxnId="{8E5C6195-54BD-A64E-A3EA-E6B02C1B7F18}">
      <dgm:prSet/>
      <dgm:spPr/>
      <dgm:t>
        <a:bodyPr/>
        <a:lstStyle/>
        <a:p>
          <a:endParaRPr lang="en-US"/>
        </a:p>
      </dgm:t>
    </dgm:pt>
    <dgm:pt modelId="{2ED601A4-C50A-6D45-91A2-70CE0E378CCA}" type="sibTrans" cxnId="{8E5C6195-54BD-A64E-A3EA-E6B02C1B7F18}">
      <dgm:prSet/>
      <dgm:spPr/>
      <dgm:t>
        <a:bodyPr/>
        <a:lstStyle/>
        <a:p>
          <a:endParaRPr lang="en-US"/>
        </a:p>
      </dgm:t>
    </dgm:pt>
    <dgm:pt modelId="{64322B3E-722A-B343-A1E4-DE85E7FD0B00}">
      <dgm:prSet phldrT="[Text]" custT="1"/>
      <dgm:spPr/>
      <dgm:t>
        <a:bodyPr/>
        <a:lstStyle/>
        <a:p>
          <a:r>
            <a:rPr lang="en-US" sz="1050" b="0" i="0" u="none" dirty="0"/>
            <a:t>3.1 Scale research to practice and practice into research efforts across the school.</a:t>
          </a:r>
          <a:endParaRPr lang="en-US" sz="1050" b="0" dirty="0"/>
        </a:p>
      </dgm:t>
    </dgm:pt>
    <dgm:pt modelId="{41FC26F2-D01A-B147-B5FC-AB60B621655B}" type="parTrans" cxnId="{D89430D7-8F3C-AA42-AE41-E312830EA604}">
      <dgm:prSet/>
      <dgm:spPr/>
      <dgm:t>
        <a:bodyPr/>
        <a:lstStyle/>
        <a:p>
          <a:endParaRPr lang="en-US"/>
        </a:p>
      </dgm:t>
    </dgm:pt>
    <dgm:pt modelId="{D04EA316-790C-5443-B909-30A4D7E2243F}" type="sibTrans" cxnId="{D89430D7-8F3C-AA42-AE41-E312830EA604}">
      <dgm:prSet/>
      <dgm:spPr/>
      <dgm:t>
        <a:bodyPr/>
        <a:lstStyle/>
        <a:p>
          <a:endParaRPr lang="en-US"/>
        </a:p>
      </dgm:t>
    </dgm:pt>
    <dgm:pt modelId="{9BAE942F-1383-9540-83E8-95F9B4633E72}">
      <dgm:prSet phldrT="[Text]"/>
      <dgm:spPr/>
      <dgm:t>
        <a:bodyPr/>
        <a:lstStyle/>
        <a:p>
          <a:r>
            <a:rPr lang="en-US" dirty="0"/>
            <a:t>Success Indicator</a:t>
          </a:r>
        </a:p>
      </dgm:t>
    </dgm:pt>
    <dgm:pt modelId="{0922FCAD-A531-AE4E-876F-2CBB4E3B6EDA}" type="parTrans" cxnId="{7365D9C0-B629-9C40-9D2F-9091AC13F4DC}">
      <dgm:prSet/>
      <dgm:spPr/>
      <dgm:t>
        <a:bodyPr/>
        <a:lstStyle/>
        <a:p>
          <a:endParaRPr lang="en-US"/>
        </a:p>
      </dgm:t>
    </dgm:pt>
    <dgm:pt modelId="{725B0B6A-3BD1-0144-A226-7D5B9446DFA0}" type="sibTrans" cxnId="{7365D9C0-B629-9C40-9D2F-9091AC13F4DC}">
      <dgm:prSet/>
      <dgm:spPr/>
      <dgm:t>
        <a:bodyPr/>
        <a:lstStyle/>
        <a:p>
          <a:endParaRPr lang="en-US"/>
        </a:p>
      </dgm:t>
    </dgm:pt>
    <dgm:pt modelId="{56711338-7BF3-1E46-93FB-90D5D528F699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050" b="0" i="0" u="none" dirty="0"/>
            <a:t>Growth in the number and type of community partnerships</a:t>
          </a:r>
          <a:endParaRPr lang="en-US" sz="1050" dirty="0"/>
        </a:p>
      </dgm:t>
    </dgm:pt>
    <dgm:pt modelId="{D0AA79D2-AEEF-F043-95AA-8B8F21BCB4D4}" type="parTrans" cxnId="{69C4A64D-F819-5A41-9088-869359FAA5C3}">
      <dgm:prSet/>
      <dgm:spPr/>
      <dgm:t>
        <a:bodyPr/>
        <a:lstStyle/>
        <a:p>
          <a:endParaRPr lang="en-US"/>
        </a:p>
      </dgm:t>
    </dgm:pt>
    <dgm:pt modelId="{37B4C7FF-8050-F443-9493-43A6B138EDBA}" type="sibTrans" cxnId="{69C4A64D-F819-5A41-9088-869359FAA5C3}">
      <dgm:prSet/>
      <dgm:spPr/>
      <dgm:t>
        <a:bodyPr/>
        <a:lstStyle/>
        <a:p>
          <a:endParaRPr lang="en-US"/>
        </a:p>
      </dgm:t>
    </dgm:pt>
    <dgm:pt modelId="{2867F791-0843-1642-A9B4-E6DA93E01C71}">
      <dgm:prSet phldrT="[Text]" custT="1"/>
      <dgm:spPr/>
      <dgm:t>
        <a:bodyPr/>
        <a:lstStyle/>
        <a:p>
          <a:r>
            <a:rPr lang="en-US" sz="1050" b="0" i="0" u="none" dirty="0"/>
            <a:t>Increase in activities that integrate community partnerships</a:t>
          </a:r>
          <a:endParaRPr lang="en-US" sz="1050" dirty="0"/>
        </a:p>
      </dgm:t>
    </dgm:pt>
    <dgm:pt modelId="{B114F1D5-E5CD-7743-B84A-45CA4F3BE2A7}" type="parTrans" cxnId="{EA555BB7-C04B-7947-886E-59642F10DC2D}">
      <dgm:prSet/>
      <dgm:spPr/>
      <dgm:t>
        <a:bodyPr/>
        <a:lstStyle/>
        <a:p>
          <a:endParaRPr lang="en-US"/>
        </a:p>
      </dgm:t>
    </dgm:pt>
    <dgm:pt modelId="{18414F8D-BC9C-9D4E-8070-A62411350C2B}" type="sibTrans" cxnId="{EA555BB7-C04B-7947-886E-59642F10DC2D}">
      <dgm:prSet/>
      <dgm:spPr/>
      <dgm:t>
        <a:bodyPr/>
        <a:lstStyle/>
        <a:p>
          <a:endParaRPr lang="en-US"/>
        </a:p>
      </dgm:t>
    </dgm:pt>
    <dgm:pt modelId="{01E14D7D-29C7-894A-87FB-042FA364EB49}">
      <dgm:prSet phldrT="[Text]"/>
      <dgm:spPr/>
      <dgm:t>
        <a:bodyPr/>
        <a:lstStyle/>
        <a:p>
          <a:r>
            <a:rPr lang="en-US" dirty="0"/>
            <a:t>Measure</a:t>
          </a:r>
        </a:p>
      </dgm:t>
    </dgm:pt>
    <dgm:pt modelId="{C2F9627C-1A06-ED4B-8CB0-146A35397975}" type="parTrans" cxnId="{101094CA-28D0-3D44-AD6E-67292B5704F8}">
      <dgm:prSet/>
      <dgm:spPr/>
      <dgm:t>
        <a:bodyPr/>
        <a:lstStyle/>
        <a:p>
          <a:endParaRPr lang="en-US"/>
        </a:p>
      </dgm:t>
    </dgm:pt>
    <dgm:pt modelId="{54A197AD-91B5-0642-8D9A-C2C4527B940E}" type="sibTrans" cxnId="{101094CA-28D0-3D44-AD6E-67292B5704F8}">
      <dgm:prSet/>
      <dgm:spPr/>
      <dgm:t>
        <a:bodyPr/>
        <a:lstStyle/>
        <a:p>
          <a:endParaRPr lang="en-US"/>
        </a:p>
      </dgm:t>
    </dgm:pt>
    <dgm:pt modelId="{323EF1AF-D2BF-3F4B-9D33-346055A3DD75}">
      <dgm:prSet phldrT="[Text]" custT="1"/>
      <dgm:spPr/>
      <dgm:t>
        <a:bodyPr/>
        <a:lstStyle/>
        <a:p>
          <a:r>
            <a:rPr lang="en-US" sz="1000" b="0" i="0" u="none" dirty="0"/>
            <a:t>Community partnerships</a:t>
          </a:r>
        </a:p>
        <a:p>
          <a:pPr>
            <a:buFont typeface="Arial" panose="020B0604020202020204" pitchFamily="34" charset="0"/>
            <a:buChar char="•"/>
          </a:pPr>
          <a:r>
            <a:rPr lang="en-US" sz="1000" b="0" i="0" u="none" dirty="0"/>
            <a:t>Community partnership types</a:t>
          </a:r>
          <a:endParaRPr lang="en-US" sz="1000" dirty="0"/>
        </a:p>
      </dgm:t>
    </dgm:pt>
    <dgm:pt modelId="{C51552C2-E856-A847-A63C-E17C249427F4}" type="parTrans" cxnId="{10906B98-15EA-7F4C-B634-494F001984CE}">
      <dgm:prSet/>
      <dgm:spPr/>
      <dgm:t>
        <a:bodyPr/>
        <a:lstStyle/>
        <a:p>
          <a:endParaRPr lang="en-US"/>
        </a:p>
      </dgm:t>
    </dgm:pt>
    <dgm:pt modelId="{A838B971-180D-184E-96B0-A0DA06D705A7}" type="sibTrans" cxnId="{10906B98-15EA-7F4C-B634-494F001984CE}">
      <dgm:prSet/>
      <dgm:spPr/>
      <dgm:t>
        <a:bodyPr/>
        <a:lstStyle/>
        <a:p>
          <a:endParaRPr lang="en-US"/>
        </a:p>
      </dgm:t>
    </dgm:pt>
    <dgm:pt modelId="{8B9E8DC4-0D74-A94F-B1C3-31677A332237}">
      <dgm:prSet phldrT="[Text]"/>
      <dgm:spPr/>
      <dgm:t>
        <a:bodyPr/>
        <a:lstStyle/>
        <a:p>
          <a:r>
            <a:rPr lang="en-US" dirty="0"/>
            <a:t>Baseline</a:t>
          </a:r>
        </a:p>
      </dgm:t>
    </dgm:pt>
    <dgm:pt modelId="{4F1654C6-3D4B-C54D-B8A9-4108637565E9}" type="parTrans" cxnId="{F98EF4FE-9719-0C40-909D-706148C476EB}">
      <dgm:prSet/>
      <dgm:spPr/>
      <dgm:t>
        <a:bodyPr/>
        <a:lstStyle/>
        <a:p>
          <a:endParaRPr lang="en-US"/>
        </a:p>
      </dgm:t>
    </dgm:pt>
    <dgm:pt modelId="{A9A0DCDC-5CB7-AA46-8705-D6FBA3E2719A}" type="sibTrans" cxnId="{F98EF4FE-9719-0C40-909D-706148C476EB}">
      <dgm:prSet/>
      <dgm:spPr/>
      <dgm:t>
        <a:bodyPr/>
        <a:lstStyle/>
        <a:p>
          <a:endParaRPr lang="en-US"/>
        </a:p>
      </dgm:t>
    </dgm:pt>
    <dgm:pt modelId="{237A1CF6-D088-7245-993A-D0A139FB7855}">
      <dgm:prSet phldrT="[Text]"/>
      <dgm:spPr/>
      <dgm:t>
        <a:bodyPr/>
        <a:lstStyle/>
        <a:p>
          <a:r>
            <a:rPr lang="en-US" dirty="0"/>
            <a:t>Target 2025/2028</a:t>
          </a:r>
        </a:p>
      </dgm:t>
    </dgm:pt>
    <dgm:pt modelId="{852B2965-8787-3644-9E27-56FC1F3B7692}" type="parTrans" cxnId="{719D0AA0-C2BA-6D43-88F8-2BD8C5755CCD}">
      <dgm:prSet/>
      <dgm:spPr/>
      <dgm:t>
        <a:bodyPr/>
        <a:lstStyle/>
        <a:p>
          <a:endParaRPr lang="en-US"/>
        </a:p>
      </dgm:t>
    </dgm:pt>
    <dgm:pt modelId="{984A64D2-0ECF-A848-8192-3AA850EDDD79}" type="sibTrans" cxnId="{719D0AA0-C2BA-6D43-88F8-2BD8C5755CCD}">
      <dgm:prSet/>
      <dgm:spPr/>
      <dgm:t>
        <a:bodyPr/>
        <a:lstStyle/>
        <a:p>
          <a:endParaRPr lang="en-US"/>
        </a:p>
      </dgm:t>
    </dgm:pt>
    <dgm:pt modelId="{00611631-776D-0F4B-8A55-B02C93E0C4B3}">
      <dgm:prSet phldrT="[Text]" custT="1"/>
      <dgm:spPr/>
      <dgm:t>
        <a:bodyPr/>
        <a:lstStyle/>
        <a:p>
          <a:r>
            <a:rPr lang="en-US" sz="1050" dirty="0"/>
            <a:t>Current enrollment, research grant, publications </a:t>
          </a:r>
        </a:p>
      </dgm:t>
    </dgm:pt>
    <dgm:pt modelId="{95DFFAD6-161D-DB47-A8A1-E7790D4E53D3}" type="parTrans" cxnId="{3335D893-EE4C-1A4E-A6D4-6FAB795B51A8}">
      <dgm:prSet/>
      <dgm:spPr/>
      <dgm:t>
        <a:bodyPr/>
        <a:lstStyle/>
        <a:p>
          <a:endParaRPr lang="en-US"/>
        </a:p>
      </dgm:t>
    </dgm:pt>
    <dgm:pt modelId="{51B0406F-5784-A549-A332-CFB737C166B7}" type="sibTrans" cxnId="{3335D893-EE4C-1A4E-A6D4-6FAB795B51A8}">
      <dgm:prSet/>
      <dgm:spPr/>
      <dgm:t>
        <a:bodyPr/>
        <a:lstStyle/>
        <a:p>
          <a:endParaRPr lang="en-US"/>
        </a:p>
      </dgm:t>
    </dgm:pt>
    <dgm:pt modelId="{592BDF4E-4CDA-D048-870B-E5459116E119}">
      <dgm:prSet phldrT="[Text]" custT="1"/>
      <dgm:spPr/>
      <dgm:t>
        <a:bodyPr/>
        <a:lstStyle/>
        <a:p>
          <a:r>
            <a:rPr lang="en-US" sz="1050" dirty="0"/>
            <a:t>Current partnerships: # and type</a:t>
          </a:r>
        </a:p>
      </dgm:t>
    </dgm:pt>
    <dgm:pt modelId="{10F971F7-0473-F94C-B633-E33B72AF9436}" type="parTrans" cxnId="{834D31CA-907F-2949-B331-5136E277F90D}">
      <dgm:prSet/>
      <dgm:spPr/>
      <dgm:t>
        <a:bodyPr/>
        <a:lstStyle/>
        <a:p>
          <a:endParaRPr lang="en-US"/>
        </a:p>
      </dgm:t>
    </dgm:pt>
    <dgm:pt modelId="{BDBF3358-3C6C-7944-9677-3A76C36D6981}" type="sibTrans" cxnId="{834D31CA-907F-2949-B331-5136E277F90D}">
      <dgm:prSet/>
      <dgm:spPr/>
      <dgm:t>
        <a:bodyPr/>
        <a:lstStyle/>
        <a:p>
          <a:endParaRPr lang="en-US"/>
        </a:p>
      </dgm:t>
    </dgm:pt>
    <dgm:pt modelId="{17E74056-8930-7F40-914D-5937EEE4A873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B7D3F3C1-03FC-E348-9F12-2A61528DEEB8}" type="parTrans" cxnId="{17D09CCF-F6DC-A443-A634-DAC677143BC7}">
      <dgm:prSet/>
      <dgm:spPr/>
      <dgm:t>
        <a:bodyPr/>
        <a:lstStyle/>
        <a:p>
          <a:endParaRPr lang="en-US"/>
        </a:p>
      </dgm:t>
    </dgm:pt>
    <dgm:pt modelId="{04D3FD44-1D35-4940-A9AD-EF4BA346CF15}" type="sibTrans" cxnId="{17D09CCF-F6DC-A443-A634-DAC677143BC7}">
      <dgm:prSet/>
      <dgm:spPr/>
      <dgm:t>
        <a:bodyPr/>
        <a:lstStyle/>
        <a:p>
          <a:endParaRPr lang="en-US"/>
        </a:p>
      </dgm:t>
    </dgm:pt>
    <dgm:pt modelId="{C2B744CC-6A2E-1146-8D5A-D24484EFEB8F}">
      <dgm:prSet phldrT="[Text]" custT="1"/>
      <dgm:spPr/>
      <dgm:t>
        <a:bodyPr/>
        <a:lstStyle/>
        <a:p>
          <a:r>
            <a:rPr lang="en-US" sz="1050" b="0" i="0" u="none" dirty="0"/>
            <a:t>3.2 Grow our community-focused and driven collaborations and partnerships.</a:t>
          </a:r>
          <a:endParaRPr lang="en-US" sz="1050" b="0" dirty="0"/>
        </a:p>
      </dgm:t>
    </dgm:pt>
    <dgm:pt modelId="{E8B3C3FA-C047-9744-8E1F-105B9036076B}" type="parTrans" cxnId="{0561B925-787C-2849-B8AD-528FCF8DBCAC}">
      <dgm:prSet/>
      <dgm:spPr/>
      <dgm:t>
        <a:bodyPr/>
        <a:lstStyle/>
        <a:p>
          <a:endParaRPr lang="en-US"/>
        </a:p>
      </dgm:t>
    </dgm:pt>
    <dgm:pt modelId="{C1B2758D-DFE1-C44E-99C7-6AC3AFA1D7F6}" type="sibTrans" cxnId="{0561B925-787C-2849-B8AD-528FCF8DBCAC}">
      <dgm:prSet/>
      <dgm:spPr/>
      <dgm:t>
        <a:bodyPr/>
        <a:lstStyle/>
        <a:p>
          <a:endParaRPr lang="en-US"/>
        </a:p>
      </dgm:t>
    </dgm:pt>
    <dgm:pt modelId="{58DF39F4-F54C-1347-8618-20A3D3D37F5A}">
      <dgm:prSet phldrT="[Text]" custT="1"/>
      <dgm:spPr/>
      <dgm:t>
        <a:bodyPr/>
        <a:lstStyle/>
        <a:p>
          <a:r>
            <a:rPr lang="en-US" sz="1050" b="0" i="0" u="none" dirty="0"/>
            <a:t>3.3 Create opportunities to learn, grow from, and share the strengths and assets of diverse leaders and communities.</a:t>
          </a:r>
          <a:endParaRPr lang="en-US" sz="1050" b="0" dirty="0"/>
        </a:p>
      </dgm:t>
    </dgm:pt>
    <dgm:pt modelId="{E749CEF3-D617-8945-99A6-0DB0FBAAB940}" type="parTrans" cxnId="{A234939F-3156-3A4D-9DA0-35DE0ACB4B8F}">
      <dgm:prSet/>
      <dgm:spPr/>
      <dgm:t>
        <a:bodyPr/>
        <a:lstStyle/>
        <a:p>
          <a:endParaRPr lang="en-US"/>
        </a:p>
      </dgm:t>
    </dgm:pt>
    <dgm:pt modelId="{40C8B5A6-91A4-7A4E-9F0D-479378066B73}" type="sibTrans" cxnId="{A234939F-3156-3A4D-9DA0-35DE0ACB4B8F}">
      <dgm:prSet/>
      <dgm:spPr/>
      <dgm:t>
        <a:bodyPr/>
        <a:lstStyle/>
        <a:p>
          <a:endParaRPr lang="en-US"/>
        </a:p>
      </dgm:t>
    </dgm:pt>
    <dgm:pt modelId="{D5727D3B-BFD9-BA4D-8DD8-6B7741BA64E6}">
      <dgm:prSet phldrT="[Text]" custT="1"/>
      <dgm:spPr/>
      <dgm:t>
        <a:bodyPr/>
        <a:lstStyle/>
        <a:p>
          <a:r>
            <a:rPr lang="en-US" sz="1050" b="0" i="0" u="none" dirty="0"/>
            <a:t>Participation in West Dallas STEM School </a:t>
          </a:r>
          <a:endParaRPr lang="en-US" sz="1050" dirty="0"/>
        </a:p>
      </dgm:t>
    </dgm:pt>
    <dgm:pt modelId="{27CB50D2-A30D-8840-9C07-22717F2DBFDD}" type="parTrans" cxnId="{4E0CD857-6550-3D4E-8666-7C00045B0DB6}">
      <dgm:prSet/>
      <dgm:spPr/>
      <dgm:t>
        <a:bodyPr/>
        <a:lstStyle/>
        <a:p>
          <a:endParaRPr lang="en-US"/>
        </a:p>
      </dgm:t>
    </dgm:pt>
    <dgm:pt modelId="{DBEF3818-D620-804D-8C2A-92BA6FC7A68C}" type="sibTrans" cxnId="{4E0CD857-6550-3D4E-8666-7C00045B0DB6}">
      <dgm:prSet/>
      <dgm:spPr/>
      <dgm:t>
        <a:bodyPr/>
        <a:lstStyle/>
        <a:p>
          <a:endParaRPr lang="en-US"/>
        </a:p>
      </dgm:t>
    </dgm:pt>
    <dgm:pt modelId="{8CF1BAB9-852B-D749-906B-5DAF02E102EC}">
      <dgm:prSet phldrT="[Text]" custT="1"/>
      <dgm:spPr/>
      <dgm:t>
        <a:bodyPr/>
        <a:lstStyle/>
        <a:p>
          <a:r>
            <a:rPr lang="en-US" sz="1050" b="0" i="0" u="none" dirty="0"/>
            <a:t>[by observation]</a:t>
          </a:r>
          <a:endParaRPr lang="en-US" sz="1050" dirty="0"/>
        </a:p>
      </dgm:t>
    </dgm:pt>
    <dgm:pt modelId="{99591964-0184-BF43-923C-E1B583C9DAE6}" type="parTrans" cxnId="{174AD63B-1C7B-7F44-A20F-9BEEB8B967ED}">
      <dgm:prSet/>
      <dgm:spPr/>
      <dgm:t>
        <a:bodyPr/>
        <a:lstStyle/>
        <a:p>
          <a:endParaRPr lang="en-US"/>
        </a:p>
      </dgm:t>
    </dgm:pt>
    <dgm:pt modelId="{3F0E4A05-23BE-A844-8996-77FAB4F87B68}" type="sibTrans" cxnId="{174AD63B-1C7B-7F44-A20F-9BEEB8B967ED}">
      <dgm:prSet/>
      <dgm:spPr/>
      <dgm:t>
        <a:bodyPr/>
        <a:lstStyle/>
        <a:p>
          <a:endParaRPr lang="en-US"/>
        </a:p>
      </dgm:t>
    </dgm:pt>
    <dgm:pt modelId="{B43ABABD-557A-CD4F-A756-39D3CA39E98D}">
      <dgm:prSet phldrT="[Text]" custT="1"/>
      <dgm:spPr/>
      <dgm:t>
        <a:bodyPr/>
        <a:lstStyle/>
        <a:p>
          <a:r>
            <a:rPr lang="en-US" sz="1050" b="0" i="0" u="none" dirty="0"/>
            <a:t>Activities</a:t>
          </a:r>
          <a:endParaRPr lang="en-US" sz="1050" dirty="0"/>
        </a:p>
      </dgm:t>
    </dgm:pt>
    <dgm:pt modelId="{A58B639B-CA9B-AA46-B1AA-DDF5EA018877}" type="parTrans" cxnId="{18D46F60-386A-7546-B798-BC435A7DBD64}">
      <dgm:prSet/>
      <dgm:spPr/>
      <dgm:t>
        <a:bodyPr/>
        <a:lstStyle/>
        <a:p>
          <a:endParaRPr lang="en-US"/>
        </a:p>
      </dgm:t>
    </dgm:pt>
    <dgm:pt modelId="{8ACF671E-DC90-2447-A857-29D7DB413966}" type="sibTrans" cxnId="{18D46F60-386A-7546-B798-BC435A7DBD64}">
      <dgm:prSet/>
      <dgm:spPr/>
      <dgm:t>
        <a:bodyPr/>
        <a:lstStyle/>
        <a:p>
          <a:endParaRPr lang="en-US"/>
        </a:p>
      </dgm:t>
    </dgm:pt>
    <dgm:pt modelId="{E0E2CCC2-6DF3-454D-8C64-21BE2243D1E1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BF17E18A-98C4-174A-BB3E-5A080A0CEF34}" type="parTrans" cxnId="{C6A809A1-C395-C847-9A63-2390FC060B33}">
      <dgm:prSet/>
      <dgm:spPr/>
      <dgm:t>
        <a:bodyPr/>
        <a:lstStyle/>
        <a:p>
          <a:endParaRPr lang="en-US"/>
        </a:p>
      </dgm:t>
    </dgm:pt>
    <dgm:pt modelId="{3EA6BC53-D58C-FC4C-AC3D-D27A6B007CC3}" type="sibTrans" cxnId="{C6A809A1-C395-C847-9A63-2390FC060B33}">
      <dgm:prSet/>
      <dgm:spPr/>
      <dgm:t>
        <a:bodyPr/>
        <a:lstStyle/>
        <a:p>
          <a:endParaRPr lang="en-US"/>
        </a:p>
      </dgm:t>
    </dgm:pt>
    <dgm:pt modelId="{B182C2C2-51B5-8643-9ABF-4A28A632A2A4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6E03E099-549D-6345-976B-3B87A2B82E0D}" type="parTrans" cxnId="{F85FE5D7-5867-5B45-892E-7975B0D3E8A4}">
      <dgm:prSet/>
      <dgm:spPr/>
      <dgm:t>
        <a:bodyPr/>
        <a:lstStyle/>
        <a:p>
          <a:endParaRPr lang="en-US"/>
        </a:p>
      </dgm:t>
    </dgm:pt>
    <dgm:pt modelId="{42264616-0D46-9946-95C4-D319CD88157C}" type="sibTrans" cxnId="{F85FE5D7-5867-5B45-892E-7975B0D3E8A4}">
      <dgm:prSet/>
      <dgm:spPr/>
      <dgm:t>
        <a:bodyPr/>
        <a:lstStyle/>
        <a:p>
          <a:endParaRPr lang="en-US"/>
        </a:p>
      </dgm:t>
    </dgm:pt>
    <dgm:pt modelId="{770C97FA-85BF-C740-B371-3274EB4FCDA5}">
      <dgm:prSet phldrT="[Text]" custT="1"/>
      <dgm:spPr/>
      <dgm:t>
        <a:bodyPr/>
        <a:lstStyle/>
        <a:p>
          <a:r>
            <a:rPr lang="en-US" sz="1050" dirty="0"/>
            <a:t>Outside of SMU </a:t>
          </a:r>
        </a:p>
      </dgm:t>
    </dgm:pt>
    <dgm:pt modelId="{DEE7CCA9-7D02-7B46-879B-C40DD61780C4}" type="parTrans" cxnId="{60F5ADC2-6D7D-1349-9BD9-4B08EC2B8253}">
      <dgm:prSet/>
      <dgm:spPr/>
      <dgm:t>
        <a:bodyPr/>
        <a:lstStyle/>
        <a:p>
          <a:endParaRPr lang="en-US"/>
        </a:p>
      </dgm:t>
    </dgm:pt>
    <dgm:pt modelId="{B216E44F-6779-5A47-B7D2-ABB6C97F4F38}" type="sibTrans" cxnId="{60F5ADC2-6D7D-1349-9BD9-4B08EC2B8253}">
      <dgm:prSet/>
      <dgm:spPr/>
      <dgm:t>
        <a:bodyPr/>
        <a:lstStyle/>
        <a:p>
          <a:endParaRPr lang="en-US"/>
        </a:p>
      </dgm:t>
    </dgm:pt>
    <dgm:pt modelId="{60683923-97E0-204E-B31C-67D6A26519A2}">
      <dgm:prSet phldrT="[Text]"/>
      <dgm:spPr/>
      <dgm:t>
        <a:bodyPr/>
        <a:lstStyle/>
        <a:p>
          <a:r>
            <a:rPr lang="en-US" dirty="0"/>
            <a:t>Goal</a:t>
          </a:r>
        </a:p>
      </dgm:t>
    </dgm:pt>
    <dgm:pt modelId="{3AFC28A7-820B-9A4B-B8F8-CC3BD5FF10ED}" type="sibTrans" cxnId="{2A128118-DC39-ED4E-90EE-2FF00FE3FD7A}">
      <dgm:prSet/>
      <dgm:spPr/>
      <dgm:t>
        <a:bodyPr/>
        <a:lstStyle/>
        <a:p>
          <a:endParaRPr lang="en-US"/>
        </a:p>
      </dgm:t>
    </dgm:pt>
    <dgm:pt modelId="{47C509DE-7AD5-FF4B-B829-F37901FE7F70}" type="parTrans" cxnId="{2A128118-DC39-ED4E-90EE-2FF00FE3FD7A}">
      <dgm:prSet/>
      <dgm:spPr/>
      <dgm:t>
        <a:bodyPr/>
        <a:lstStyle/>
        <a:p>
          <a:endParaRPr lang="en-US"/>
        </a:p>
      </dgm:t>
    </dgm:pt>
    <dgm:pt modelId="{BE5549EB-632A-8044-A278-1505EC0625E3}">
      <dgm:prSet phldrT="[Text]" custT="1"/>
      <dgm:spPr/>
      <dgm:t>
        <a:bodyPr/>
        <a:lstStyle/>
        <a:p>
          <a:r>
            <a:rPr lang="en-US" sz="1050" b="0" i="0" u="none" dirty="0"/>
            <a:t>Increase in enrollment due to community partnerships</a:t>
          </a:r>
          <a:endParaRPr lang="en-US" sz="1050" dirty="0"/>
        </a:p>
      </dgm:t>
    </dgm:pt>
    <dgm:pt modelId="{620351E1-25F4-5143-AA06-3CBCDFF36A4A}" type="parTrans" cxnId="{E284D39A-902D-684F-8C69-05821906CAE4}">
      <dgm:prSet/>
      <dgm:spPr/>
      <dgm:t>
        <a:bodyPr/>
        <a:lstStyle/>
        <a:p>
          <a:endParaRPr lang="en-US"/>
        </a:p>
      </dgm:t>
    </dgm:pt>
    <dgm:pt modelId="{76C093C6-43B1-9347-BF30-0298ACC6F912}" type="sibTrans" cxnId="{E284D39A-902D-684F-8C69-05821906CAE4}">
      <dgm:prSet/>
      <dgm:spPr/>
      <dgm:t>
        <a:bodyPr/>
        <a:lstStyle/>
        <a:p>
          <a:endParaRPr lang="en-US"/>
        </a:p>
      </dgm:t>
    </dgm:pt>
    <dgm:pt modelId="{7A09ED68-AE08-414A-AD44-C90765A4E97E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050" b="0" i="0" u="none" dirty="0"/>
            <a:t>Student enrollment in priority areas</a:t>
          </a:r>
          <a:endParaRPr lang="en-US" sz="1050" dirty="0"/>
        </a:p>
      </dgm:t>
    </dgm:pt>
    <dgm:pt modelId="{7423D5B2-7D69-044D-84F7-EF99B3340DC9}" type="parTrans" cxnId="{2E0BA372-8F80-E341-82B4-179EEFB6C14A}">
      <dgm:prSet/>
      <dgm:spPr/>
      <dgm:t>
        <a:bodyPr/>
        <a:lstStyle/>
        <a:p>
          <a:endParaRPr lang="en-US"/>
        </a:p>
      </dgm:t>
    </dgm:pt>
    <dgm:pt modelId="{4BFBB0DF-D06C-D946-811C-785F538EDB9D}" type="sibTrans" cxnId="{2E0BA372-8F80-E341-82B4-179EEFB6C14A}">
      <dgm:prSet/>
      <dgm:spPr/>
      <dgm:t>
        <a:bodyPr/>
        <a:lstStyle/>
        <a:p>
          <a:endParaRPr lang="en-US"/>
        </a:p>
      </dgm:t>
    </dgm:pt>
    <dgm:pt modelId="{F3FA5B21-3A4B-1C47-9665-A21F8CCAC766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46902FED-7A0A-9045-9B42-BD877132C818}" type="parTrans" cxnId="{B31A417A-EE70-FC45-BE6D-3C482A3B90C4}">
      <dgm:prSet/>
      <dgm:spPr/>
      <dgm:t>
        <a:bodyPr/>
        <a:lstStyle/>
        <a:p>
          <a:endParaRPr lang="en-US"/>
        </a:p>
      </dgm:t>
    </dgm:pt>
    <dgm:pt modelId="{A964F15F-0E9C-DF4F-8FC2-467D133978A7}" type="sibTrans" cxnId="{B31A417A-EE70-FC45-BE6D-3C482A3B90C4}">
      <dgm:prSet/>
      <dgm:spPr/>
      <dgm:t>
        <a:bodyPr/>
        <a:lstStyle/>
        <a:p>
          <a:endParaRPr lang="en-US"/>
        </a:p>
      </dgm:t>
    </dgm:pt>
    <dgm:pt modelId="{DB86C08A-9763-7F44-9DD4-25AA8574AB44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E3E09E49-2A06-6C45-9090-B1160A55A591}" type="parTrans" cxnId="{F8CA7918-3C99-6F41-87D1-10F8FDC8929D}">
      <dgm:prSet/>
      <dgm:spPr/>
      <dgm:t>
        <a:bodyPr/>
        <a:lstStyle/>
        <a:p>
          <a:endParaRPr lang="en-US"/>
        </a:p>
      </dgm:t>
    </dgm:pt>
    <dgm:pt modelId="{B8C7FA2A-4721-7E41-98C3-A5FD3B10F39B}" type="sibTrans" cxnId="{F8CA7918-3C99-6F41-87D1-10F8FDC8929D}">
      <dgm:prSet/>
      <dgm:spPr/>
      <dgm:t>
        <a:bodyPr/>
        <a:lstStyle/>
        <a:p>
          <a:endParaRPr lang="en-US"/>
        </a:p>
      </dgm:t>
    </dgm:pt>
    <dgm:pt modelId="{E477614B-94CA-404C-95FD-5E81B086D007}" type="pres">
      <dgm:prSet presAssocID="{46C23B7B-705F-F449-B12F-FB32AE73C519}" presName="theList" presStyleCnt="0">
        <dgm:presLayoutVars>
          <dgm:dir/>
          <dgm:animLvl val="lvl"/>
          <dgm:resizeHandles val="exact"/>
        </dgm:presLayoutVars>
      </dgm:prSet>
      <dgm:spPr/>
    </dgm:pt>
    <dgm:pt modelId="{65CA63F0-026F-454C-AC14-C72DF335C043}" type="pres">
      <dgm:prSet presAssocID="{60683923-97E0-204E-B31C-67D6A26519A2}" presName="compNode" presStyleCnt="0"/>
      <dgm:spPr/>
    </dgm:pt>
    <dgm:pt modelId="{F502307B-DDC9-064A-8F2F-AB4390F074D0}" type="pres">
      <dgm:prSet presAssocID="{60683923-97E0-204E-B31C-67D6A26519A2}" presName="aNode" presStyleLbl="bgShp" presStyleIdx="0" presStyleCnt="5"/>
      <dgm:spPr/>
    </dgm:pt>
    <dgm:pt modelId="{F73734BE-4835-0F48-AAAD-1B0CDBE04893}" type="pres">
      <dgm:prSet presAssocID="{60683923-97E0-204E-B31C-67D6A26519A2}" presName="textNode" presStyleLbl="bgShp" presStyleIdx="0" presStyleCnt="5"/>
      <dgm:spPr/>
    </dgm:pt>
    <dgm:pt modelId="{DB0E4860-CF23-364F-A797-C6D92AAEE416}" type="pres">
      <dgm:prSet presAssocID="{60683923-97E0-204E-B31C-67D6A26519A2}" presName="compChildNode" presStyleCnt="0"/>
      <dgm:spPr/>
    </dgm:pt>
    <dgm:pt modelId="{5DA09231-EEEE-3B4D-A111-2BA78EA70499}" type="pres">
      <dgm:prSet presAssocID="{60683923-97E0-204E-B31C-67D6A26519A2}" presName="theInnerList" presStyleCnt="0"/>
      <dgm:spPr/>
    </dgm:pt>
    <dgm:pt modelId="{1FBB7636-057A-7248-8B0D-F5038470A460}" type="pres">
      <dgm:prSet presAssocID="{D50029FF-CBC2-8F46-BD63-F8FC043910C5}" presName="childNode" presStyleLbl="node1" presStyleIdx="0" presStyleCnt="20">
        <dgm:presLayoutVars>
          <dgm:bulletEnabled val="1"/>
        </dgm:presLayoutVars>
      </dgm:prSet>
      <dgm:spPr/>
    </dgm:pt>
    <dgm:pt modelId="{4AEBCDF5-354B-044D-88F5-8FBA5C58B02F}" type="pres">
      <dgm:prSet presAssocID="{D50029FF-CBC2-8F46-BD63-F8FC043910C5}" presName="aSpace2" presStyleCnt="0"/>
      <dgm:spPr/>
    </dgm:pt>
    <dgm:pt modelId="{D14BC28A-4E73-FA4D-B305-EB01460354C6}" type="pres">
      <dgm:prSet presAssocID="{64322B3E-722A-B343-A1E4-DE85E7FD0B00}" presName="childNode" presStyleLbl="node1" presStyleIdx="1" presStyleCnt="20">
        <dgm:presLayoutVars>
          <dgm:bulletEnabled val="1"/>
        </dgm:presLayoutVars>
      </dgm:prSet>
      <dgm:spPr/>
    </dgm:pt>
    <dgm:pt modelId="{F4A279D7-BC25-4D49-B957-6C1E6E88B8BC}" type="pres">
      <dgm:prSet presAssocID="{64322B3E-722A-B343-A1E4-DE85E7FD0B00}" presName="aSpace2" presStyleCnt="0"/>
      <dgm:spPr/>
    </dgm:pt>
    <dgm:pt modelId="{E90A8818-68F6-6649-89F4-9AD5914DF840}" type="pres">
      <dgm:prSet presAssocID="{C2B744CC-6A2E-1146-8D5A-D24484EFEB8F}" presName="childNode" presStyleLbl="node1" presStyleIdx="2" presStyleCnt="20">
        <dgm:presLayoutVars>
          <dgm:bulletEnabled val="1"/>
        </dgm:presLayoutVars>
      </dgm:prSet>
      <dgm:spPr/>
    </dgm:pt>
    <dgm:pt modelId="{18AFE94D-7BBC-044B-A757-3629488D9832}" type="pres">
      <dgm:prSet presAssocID="{C2B744CC-6A2E-1146-8D5A-D24484EFEB8F}" presName="aSpace2" presStyleCnt="0"/>
      <dgm:spPr/>
    </dgm:pt>
    <dgm:pt modelId="{12AA7202-F6E1-DC43-93BC-C6D91AAACE2E}" type="pres">
      <dgm:prSet presAssocID="{58DF39F4-F54C-1347-8618-20A3D3D37F5A}" presName="childNode" presStyleLbl="node1" presStyleIdx="3" presStyleCnt="20">
        <dgm:presLayoutVars>
          <dgm:bulletEnabled val="1"/>
        </dgm:presLayoutVars>
      </dgm:prSet>
      <dgm:spPr/>
    </dgm:pt>
    <dgm:pt modelId="{420BB74C-4CCE-4248-9874-595169B5ED1F}" type="pres">
      <dgm:prSet presAssocID="{60683923-97E0-204E-B31C-67D6A26519A2}" presName="aSpace" presStyleCnt="0"/>
      <dgm:spPr/>
    </dgm:pt>
    <dgm:pt modelId="{96411DE1-3FE9-6E4F-B998-CBE9645EECC5}" type="pres">
      <dgm:prSet presAssocID="{9BAE942F-1383-9540-83E8-95F9B4633E72}" presName="compNode" presStyleCnt="0"/>
      <dgm:spPr/>
    </dgm:pt>
    <dgm:pt modelId="{19A0A5E8-4193-C24B-96D6-A5286BA16D6A}" type="pres">
      <dgm:prSet presAssocID="{9BAE942F-1383-9540-83E8-95F9B4633E72}" presName="aNode" presStyleLbl="bgShp" presStyleIdx="1" presStyleCnt="5"/>
      <dgm:spPr/>
    </dgm:pt>
    <dgm:pt modelId="{1DE5A6BA-3A94-0A4B-9F46-F600FB72D961}" type="pres">
      <dgm:prSet presAssocID="{9BAE942F-1383-9540-83E8-95F9B4633E72}" presName="textNode" presStyleLbl="bgShp" presStyleIdx="1" presStyleCnt="5"/>
      <dgm:spPr/>
    </dgm:pt>
    <dgm:pt modelId="{B8A00D8C-1F03-F445-8576-2726E177C840}" type="pres">
      <dgm:prSet presAssocID="{9BAE942F-1383-9540-83E8-95F9B4633E72}" presName="compChildNode" presStyleCnt="0"/>
      <dgm:spPr/>
    </dgm:pt>
    <dgm:pt modelId="{15ED88C0-2A08-F24C-88D1-286ECAE400BA}" type="pres">
      <dgm:prSet presAssocID="{9BAE942F-1383-9540-83E8-95F9B4633E72}" presName="theInnerList" presStyleCnt="0"/>
      <dgm:spPr/>
    </dgm:pt>
    <dgm:pt modelId="{CF37DF53-3460-DB49-946C-4F61DC5F0F12}" type="pres">
      <dgm:prSet presAssocID="{56711338-7BF3-1E46-93FB-90D5D528F699}" presName="childNode" presStyleLbl="node1" presStyleIdx="4" presStyleCnt="20">
        <dgm:presLayoutVars>
          <dgm:bulletEnabled val="1"/>
        </dgm:presLayoutVars>
      </dgm:prSet>
      <dgm:spPr/>
    </dgm:pt>
    <dgm:pt modelId="{B73053B0-4444-554E-B430-07C8D29DE5A2}" type="pres">
      <dgm:prSet presAssocID="{56711338-7BF3-1E46-93FB-90D5D528F699}" presName="aSpace2" presStyleCnt="0"/>
      <dgm:spPr/>
    </dgm:pt>
    <dgm:pt modelId="{88E3D6AA-53C4-7348-BB80-FC132A9A14FB}" type="pres">
      <dgm:prSet presAssocID="{D5727D3B-BFD9-BA4D-8DD8-6B7741BA64E6}" presName="childNode" presStyleLbl="node1" presStyleIdx="5" presStyleCnt="20">
        <dgm:presLayoutVars>
          <dgm:bulletEnabled val="1"/>
        </dgm:presLayoutVars>
      </dgm:prSet>
      <dgm:spPr/>
    </dgm:pt>
    <dgm:pt modelId="{31FF1EE4-1573-5447-8108-7E90A9332C2D}" type="pres">
      <dgm:prSet presAssocID="{D5727D3B-BFD9-BA4D-8DD8-6B7741BA64E6}" presName="aSpace2" presStyleCnt="0"/>
      <dgm:spPr/>
    </dgm:pt>
    <dgm:pt modelId="{48BA96B1-A589-1B47-985D-C480A13C53F2}" type="pres">
      <dgm:prSet presAssocID="{2867F791-0843-1642-A9B4-E6DA93E01C71}" presName="childNode" presStyleLbl="node1" presStyleIdx="6" presStyleCnt="20">
        <dgm:presLayoutVars>
          <dgm:bulletEnabled val="1"/>
        </dgm:presLayoutVars>
      </dgm:prSet>
      <dgm:spPr/>
    </dgm:pt>
    <dgm:pt modelId="{2D0EDA0A-6B92-F94C-928B-D750122A9F52}" type="pres">
      <dgm:prSet presAssocID="{2867F791-0843-1642-A9B4-E6DA93E01C71}" presName="aSpace2" presStyleCnt="0"/>
      <dgm:spPr/>
    </dgm:pt>
    <dgm:pt modelId="{378701F4-1DB4-6B4B-A6FA-13BC745C65AB}" type="pres">
      <dgm:prSet presAssocID="{BE5549EB-632A-8044-A278-1505EC0625E3}" presName="childNode" presStyleLbl="node1" presStyleIdx="7" presStyleCnt="20">
        <dgm:presLayoutVars>
          <dgm:bulletEnabled val="1"/>
        </dgm:presLayoutVars>
      </dgm:prSet>
      <dgm:spPr/>
    </dgm:pt>
    <dgm:pt modelId="{3CDC47B4-C620-A746-93C0-8DB9527EF4FC}" type="pres">
      <dgm:prSet presAssocID="{9BAE942F-1383-9540-83E8-95F9B4633E72}" presName="aSpace" presStyleCnt="0"/>
      <dgm:spPr/>
    </dgm:pt>
    <dgm:pt modelId="{E3E21BB5-56F0-3745-B572-F1E3BC06626D}" type="pres">
      <dgm:prSet presAssocID="{01E14D7D-29C7-894A-87FB-042FA364EB49}" presName="compNode" presStyleCnt="0"/>
      <dgm:spPr/>
    </dgm:pt>
    <dgm:pt modelId="{2F1CCB5B-457A-E44A-9B09-227E6A3E6B20}" type="pres">
      <dgm:prSet presAssocID="{01E14D7D-29C7-894A-87FB-042FA364EB49}" presName="aNode" presStyleLbl="bgShp" presStyleIdx="2" presStyleCnt="5"/>
      <dgm:spPr/>
    </dgm:pt>
    <dgm:pt modelId="{F6D471D6-1F3F-EF4B-94D9-C71FDACA3387}" type="pres">
      <dgm:prSet presAssocID="{01E14D7D-29C7-894A-87FB-042FA364EB49}" presName="textNode" presStyleLbl="bgShp" presStyleIdx="2" presStyleCnt="5"/>
      <dgm:spPr/>
    </dgm:pt>
    <dgm:pt modelId="{3B52CFC1-8BCD-F443-82DA-0F582932E998}" type="pres">
      <dgm:prSet presAssocID="{01E14D7D-29C7-894A-87FB-042FA364EB49}" presName="compChildNode" presStyleCnt="0"/>
      <dgm:spPr/>
    </dgm:pt>
    <dgm:pt modelId="{C5DB2276-1C87-3E48-A852-A57F7AC08AD0}" type="pres">
      <dgm:prSet presAssocID="{01E14D7D-29C7-894A-87FB-042FA364EB49}" presName="theInnerList" presStyleCnt="0"/>
      <dgm:spPr/>
    </dgm:pt>
    <dgm:pt modelId="{83D80575-5DE2-A744-B48B-0FD2ADA5B3AA}" type="pres">
      <dgm:prSet presAssocID="{323EF1AF-D2BF-3F4B-9D33-346055A3DD75}" presName="childNode" presStyleLbl="node1" presStyleIdx="8" presStyleCnt="20">
        <dgm:presLayoutVars>
          <dgm:bulletEnabled val="1"/>
        </dgm:presLayoutVars>
      </dgm:prSet>
      <dgm:spPr/>
    </dgm:pt>
    <dgm:pt modelId="{039E3B14-772B-B741-AA53-4D31FA263698}" type="pres">
      <dgm:prSet presAssocID="{323EF1AF-D2BF-3F4B-9D33-346055A3DD75}" presName="aSpace2" presStyleCnt="0"/>
      <dgm:spPr/>
    </dgm:pt>
    <dgm:pt modelId="{388C6FB6-1558-4F42-9C11-18A4F2D713D0}" type="pres">
      <dgm:prSet presAssocID="{8CF1BAB9-852B-D749-906B-5DAF02E102EC}" presName="childNode" presStyleLbl="node1" presStyleIdx="9" presStyleCnt="20">
        <dgm:presLayoutVars>
          <dgm:bulletEnabled val="1"/>
        </dgm:presLayoutVars>
      </dgm:prSet>
      <dgm:spPr/>
    </dgm:pt>
    <dgm:pt modelId="{50306CC7-0A54-CB42-9FE6-5168B31FB481}" type="pres">
      <dgm:prSet presAssocID="{8CF1BAB9-852B-D749-906B-5DAF02E102EC}" presName="aSpace2" presStyleCnt="0"/>
      <dgm:spPr/>
    </dgm:pt>
    <dgm:pt modelId="{6E99FF37-AA31-BD4E-A1BD-8467DDF02C05}" type="pres">
      <dgm:prSet presAssocID="{B43ABABD-557A-CD4F-A756-39D3CA39E98D}" presName="childNode" presStyleLbl="node1" presStyleIdx="10" presStyleCnt="20">
        <dgm:presLayoutVars>
          <dgm:bulletEnabled val="1"/>
        </dgm:presLayoutVars>
      </dgm:prSet>
      <dgm:spPr/>
    </dgm:pt>
    <dgm:pt modelId="{2429B4CC-FC88-3B4E-A87E-6224A5B0362F}" type="pres">
      <dgm:prSet presAssocID="{B43ABABD-557A-CD4F-A756-39D3CA39E98D}" presName="aSpace2" presStyleCnt="0"/>
      <dgm:spPr/>
    </dgm:pt>
    <dgm:pt modelId="{347AEE88-4860-C848-9C29-3EE9286F5F73}" type="pres">
      <dgm:prSet presAssocID="{7A09ED68-AE08-414A-AD44-C90765A4E97E}" presName="childNode" presStyleLbl="node1" presStyleIdx="11" presStyleCnt="20">
        <dgm:presLayoutVars>
          <dgm:bulletEnabled val="1"/>
        </dgm:presLayoutVars>
      </dgm:prSet>
      <dgm:spPr/>
    </dgm:pt>
    <dgm:pt modelId="{78C2648B-C600-2D4B-82B8-91053DDA360A}" type="pres">
      <dgm:prSet presAssocID="{01E14D7D-29C7-894A-87FB-042FA364EB49}" presName="aSpace" presStyleCnt="0"/>
      <dgm:spPr/>
    </dgm:pt>
    <dgm:pt modelId="{C368A818-FD72-DB4B-ACE2-D11399DB4186}" type="pres">
      <dgm:prSet presAssocID="{8B9E8DC4-0D74-A94F-B1C3-31677A332237}" presName="compNode" presStyleCnt="0"/>
      <dgm:spPr/>
    </dgm:pt>
    <dgm:pt modelId="{A2BAF787-F09B-9F4F-825E-BAD33230BECD}" type="pres">
      <dgm:prSet presAssocID="{8B9E8DC4-0D74-A94F-B1C3-31677A332237}" presName="aNode" presStyleLbl="bgShp" presStyleIdx="3" presStyleCnt="5"/>
      <dgm:spPr/>
    </dgm:pt>
    <dgm:pt modelId="{EE00DE96-FE8B-3D46-8676-1D6513F75EAE}" type="pres">
      <dgm:prSet presAssocID="{8B9E8DC4-0D74-A94F-B1C3-31677A332237}" presName="textNode" presStyleLbl="bgShp" presStyleIdx="3" presStyleCnt="5"/>
      <dgm:spPr/>
    </dgm:pt>
    <dgm:pt modelId="{3D910A10-3829-F644-8CAE-6D0484B28841}" type="pres">
      <dgm:prSet presAssocID="{8B9E8DC4-0D74-A94F-B1C3-31677A332237}" presName="compChildNode" presStyleCnt="0"/>
      <dgm:spPr/>
    </dgm:pt>
    <dgm:pt modelId="{A75F5E5A-4FED-1747-83D7-FB3572A03247}" type="pres">
      <dgm:prSet presAssocID="{8B9E8DC4-0D74-A94F-B1C3-31677A332237}" presName="theInnerList" presStyleCnt="0"/>
      <dgm:spPr/>
    </dgm:pt>
    <dgm:pt modelId="{EA355F8E-7898-EA45-BFA3-017534746675}" type="pres">
      <dgm:prSet presAssocID="{592BDF4E-4CDA-D048-870B-E5459116E119}" presName="childNode" presStyleLbl="node1" presStyleIdx="12" presStyleCnt="20">
        <dgm:presLayoutVars>
          <dgm:bulletEnabled val="1"/>
        </dgm:presLayoutVars>
      </dgm:prSet>
      <dgm:spPr/>
    </dgm:pt>
    <dgm:pt modelId="{912005A2-E536-6E42-A404-4BEBB3B99E9A}" type="pres">
      <dgm:prSet presAssocID="{592BDF4E-4CDA-D048-870B-E5459116E119}" presName="aSpace2" presStyleCnt="0"/>
      <dgm:spPr/>
    </dgm:pt>
    <dgm:pt modelId="{B5CEF3AA-C377-9E49-AE54-A8E4ACC71B78}" type="pres">
      <dgm:prSet presAssocID="{00611631-776D-0F4B-8A55-B02C93E0C4B3}" presName="childNode" presStyleLbl="node1" presStyleIdx="13" presStyleCnt="20">
        <dgm:presLayoutVars>
          <dgm:bulletEnabled val="1"/>
        </dgm:presLayoutVars>
      </dgm:prSet>
      <dgm:spPr/>
    </dgm:pt>
    <dgm:pt modelId="{7DFEC8B3-7A94-BE4A-AAD5-03D7EFD63359}" type="pres">
      <dgm:prSet presAssocID="{00611631-776D-0F4B-8A55-B02C93E0C4B3}" presName="aSpace2" presStyleCnt="0"/>
      <dgm:spPr/>
    </dgm:pt>
    <dgm:pt modelId="{A7043D36-8DF6-A946-90A4-EA874164B561}" type="pres">
      <dgm:prSet presAssocID="{770C97FA-85BF-C740-B371-3274EB4FCDA5}" presName="childNode" presStyleLbl="node1" presStyleIdx="14" presStyleCnt="20">
        <dgm:presLayoutVars>
          <dgm:bulletEnabled val="1"/>
        </dgm:presLayoutVars>
      </dgm:prSet>
      <dgm:spPr/>
    </dgm:pt>
    <dgm:pt modelId="{4D584708-7F65-6D40-B595-DFDF49037B68}" type="pres">
      <dgm:prSet presAssocID="{770C97FA-85BF-C740-B371-3274EB4FCDA5}" presName="aSpace2" presStyleCnt="0"/>
      <dgm:spPr/>
    </dgm:pt>
    <dgm:pt modelId="{45D3FC22-1E73-9942-B3F7-CCE19E995DC7}" type="pres">
      <dgm:prSet presAssocID="{F3FA5B21-3A4B-1C47-9665-A21F8CCAC766}" presName="childNode" presStyleLbl="node1" presStyleIdx="15" presStyleCnt="20">
        <dgm:presLayoutVars>
          <dgm:bulletEnabled val="1"/>
        </dgm:presLayoutVars>
      </dgm:prSet>
      <dgm:spPr/>
    </dgm:pt>
    <dgm:pt modelId="{3E01C763-A08F-BE44-9DFF-5A080438D52B}" type="pres">
      <dgm:prSet presAssocID="{8B9E8DC4-0D74-A94F-B1C3-31677A332237}" presName="aSpace" presStyleCnt="0"/>
      <dgm:spPr/>
    </dgm:pt>
    <dgm:pt modelId="{9C01FB73-AE01-0041-BD6D-A2C3C12AEA8E}" type="pres">
      <dgm:prSet presAssocID="{237A1CF6-D088-7245-993A-D0A139FB7855}" presName="compNode" presStyleCnt="0"/>
      <dgm:spPr/>
    </dgm:pt>
    <dgm:pt modelId="{EC83A04B-8726-BA40-A762-7A6A8A493751}" type="pres">
      <dgm:prSet presAssocID="{237A1CF6-D088-7245-993A-D0A139FB7855}" presName="aNode" presStyleLbl="bgShp" presStyleIdx="4" presStyleCnt="5"/>
      <dgm:spPr/>
    </dgm:pt>
    <dgm:pt modelId="{2224038F-15E1-6C45-87FD-A2E4E1D65A25}" type="pres">
      <dgm:prSet presAssocID="{237A1CF6-D088-7245-993A-D0A139FB7855}" presName="textNode" presStyleLbl="bgShp" presStyleIdx="4" presStyleCnt="5"/>
      <dgm:spPr/>
    </dgm:pt>
    <dgm:pt modelId="{53E77D97-FB5D-7F42-91C9-056883E5A4A2}" type="pres">
      <dgm:prSet presAssocID="{237A1CF6-D088-7245-993A-D0A139FB7855}" presName="compChildNode" presStyleCnt="0"/>
      <dgm:spPr/>
    </dgm:pt>
    <dgm:pt modelId="{6D980201-B7CC-1D49-91B2-F68734A00DD0}" type="pres">
      <dgm:prSet presAssocID="{237A1CF6-D088-7245-993A-D0A139FB7855}" presName="theInnerList" presStyleCnt="0"/>
      <dgm:spPr/>
    </dgm:pt>
    <dgm:pt modelId="{187883F4-2A52-6E4E-8B46-632C87D6FE28}" type="pres">
      <dgm:prSet presAssocID="{17E74056-8930-7F40-914D-5937EEE4A873}" presName="childNode" presStyleLbl="node1" presStyleIdx="16" presStyleCnt="20">
        <dgm:presLayoutVars>
          <dgm:bulletEnabled val="1"/>
        </dgm:presLayoutVars>
      </dgm:prSet>
      <dgm:spPr/>
    </dgm:pt>
    <dgm:pt modelId="{67ED3413-B10D-8B46-8E74-C00209DB590E}" type="pres">
      <dgm:prSet presAssocID="{17E74056-8930-7F40-914D-5937EEE4A873}" presName="aSpace2" presStyleCnt="0"/>
      <dgm:spPr/>
    </dgm:pt>
    <dgm:pt modelId="{6E92163E-A34B-0848-B1BA-EC0A196E8AA9}" type="pres">
      <dgm:prSet presAssocID="{E0E2CCC2-6DF3-454D-8C64-21BE2243D1E1}" presName="childNode" presStyleLbl="node1" presStyleIdx="17" presStyleCnt="20">
        <dgm:presLayoutVars>
          <dgm:bulletEnabled val="1"/>
        </dgm:presLayoutVars>
      </dgm:prSet>
      <dgm:spPr/>
    </dgm:pt>
    <dgm:pt modelId="{361DCD07-10EB-7347-A13A-E55DAC8EC04E}" type="pres">
      <dgm:prSet presAssocID="{E0E2CCC2-6DF3-454D-8C64-21BE2243D1E1}" presName="aSpace2" presStyleCnt="0"/>
      <dgm:spPr/>
    </dgm:pt>
    <dgm:pt modelId="{EEA98843-BD3B-FE41-88C6-7EE175FE08A6}" type="pres">
      <dgm:prSet presAssocID="{B182C2C2-51B5-8643-9ABF-4A28A632A2A4}" presName="childNode" presStyleLbl="node1" presStyleIdx="18" presStyleCnt="20">
        <dgm:presLayoutVars>
          <dgm:bulletEnabled val="1"/>
        </dgm:presLayoutVars>
      </dgm:prSet>
      <dgm:spPr/>
    </dgm:pt>
    <dgm:pt modelId="{269016B4-F8E7-224A-A6AC-3CFAA3990E9F}" type="pres">
      <dgm:prSet presAssocID="{B182C2C2-51B5-8643-9ABF-4A28A632A2A4}" presName="aSpace2" presStyleCnt="0"/>
      <dgm:spPr/>
    </dgm:pt>
    <dgm:pt modelId="{589E8C09-ADA9-BD43-B1A3-62C486DE6CEB}" type="pres">
      <dgm:prSet presAssocID="{DB86C08A-9763-7F44-9DD4-25AA8574AB44}" presName="childNode" presStyleLbl="node1" presStyleIdx="19" presStyleCnt="20">
        <dgm:presLayoutVars>
          <dgm:bulletEnabled val="1"/>
        </dgm:presLayoutVars>
      </dgm:prSet>
      <dgm:spPr/>
    </dgm:pt>
  </dgm:ptLst>
  <dgm:cxnLst>
    <dgm:cxn modelId="{3001E70C-3271-214E-9085-4817A4D42AE7}" type="presOf" srcId="{237A1CF6-D088-7245-993A-D0A139FB7855}" destId="{2224038F-15E1-6C45-87FD-A2E4E1D65A25}" srcOrd="1" destOrd="0" presId="urn:microsoft.com/office/officeart/2005/8/layout/lProcess2"/>
    <dgm:cxn modelId="{94314B14-56FC-244D-A55D-DE0A500000F2}" type="presOf" srcId="{17E74056-8930-7F40-914D-5937EEE4A873}" destId="{187883F4-2A52-6E4E-8B46-632C87D6FE28}" srcOrd="0" destOrd="0" presId="urn:microsoft.com/office/officeart/2005/8/layout/lProcess2"/>
    <dgm:cxn modelId="{F8CA7918-3C99-6F41-87D1-10F8FDC8929D}" srcId="{237A1CF6-D088-7245-993A-D0A139FB7855}" destId="{DB86C08A-9763-7F44-9DD4-25AA8574AB44}" srcOrd="3" destOrd="0" parTransId="{E3E09E49-2A06-6C45-9090-B1160A55A591}" sibTransId="{B8C7FA2A-4721-7E41-98C3-A5FD3B10F39B}"/>
    <dgm:cxn modelId="{2A128118-DC39-ED4E-90EE-2FF00FE3FD7A}" srcId="{46C23B7B-705F-F449-B12F-FB32AE73C519}" destId="{60683923-97E0-204E-B31C-67D6A26519A2}" srcOrd="0" destOrd="0" parTransId="{47C509DE-7AD5-FF4B-B829-F37901FE7F70}" sibTransId="{3AFC28A7-820B-9A4B-B8F8-CC3BD5FF10ED}"/>
    <dgm:cxn modelId="{0561B925-787C-2849-B8AD-528FCF8DBCAC}" srcId="{60683923-97E0-204E-B31C-67D6A26519A2}" destId="{C2B744CC-6A2E-1146-8D5A-D24484EFEB8F}" srcOrd="2" destOrd="0" parTransId="{E8B3C3FA-C047-9744-8E1F-105B9036076B}" sibTransId="{C1B2758D-DFE1-C44E-99C7-6AC3AFA1D7F6}"/>
    <dgm:cxn modelId="{13FFFF29-6D60-134B-A71B-B8899A9DE121}" type="presOf" srcId="{D50029FF-CBC2-8F46-BD63-F8FC043910C5}" destId="{1FBB7636-057A-7248-8B0D-F5038470A460}" srcOrd="0" destOrd="0" presId="urn:microsoft.com/office/officeart/2005/8/layout/lProcess2"/>
    <dgm:cxn modelId="{A4FA5B2C-0CC0-1C46-ACF6-48DA5E9EFB5A}" type="presOf" srcId="{01E14D7D-29C7-894A-87FB-042FA364EB49}" destId="{F6D471D6-1F3F-EF4B-94D9-C71FDACA3387}" srcOrd="1" destOrd="0" presId="urn:microsoft.com/office/officeart/2005/8/layout/lProcess2"/>
    <dgm:cxn modelId="{D626F22F-B421-0944-AF08-5814250625B8}" type="presOf" srcId="{9BAE942F-1383-9540-83E8-95F9B4633E72}" destId="{19A0A5E8-4193-C24B-96D6-A5286BA16D6A}" srcOrd="0" destOrd="0" presId="urn:microsoft.com/office/officeart/2005/8/layout/lProcess2"/>
    <dgm:cxn modelId="{174AD63B-1C7B-7F44-A20F-9BEEB8B967ED}" srcId="{01E14D7D-29C7-894A-87FB-042FA364EB49}" destId="{8CF1BAB9-852B-D749-906B-5DAF02E102EC}" srcOrd="1" destOrd="0" parTransId="{99591964-0184-BF43-923C-E1B583C9DAE6}" sibTransId="{3F0E4A05-23BE-A844-8996-77FAB4F87B68}"/>
    <dgm:cxn modelId="{66ECB43C-1EC2-5E4A-BC2E-B9769E6988AB}" type="presOf" srcId="{592BDF4E-4CDA-D048-870B-E5459116E119}" destId="{EA355F8E-7898-EA45-BFA3-017534746675}" srcOrd="0" destOrd="0" presId="urn:microsoft.com/office/officeart/2005/8/layout/lProcess2"/>
    <dgm:cxn modelId="{39CC5A3F-941A-994B-B108-5F631807DB11}" type="presOf" srcId="{60683923-97E0-204E-B31C-67D6A26519A2}" destId="{F73734BE-4835-0F48-AAAD-1B0CDBE04893}" srcOrd="1" destOrd="0" presId="urn:microsoft.com/office/officeart/2005/8/layout/lProcess2"/>
    <dgm:cxn modelId="{18D46F60-386A-7546-B798-BC435A7DBD64}" srcId="{01E14D7D-29C7-894A-87FB-042FA364EB49}" destId="{B43ABABD-557A-CD4F-A756-39D3CA39E98D}" srcOrd="2" destOrd="0" parTransId="{A58B639B-CA9B-AA46-B1AA-DDF5EA018877}" sibTransId="{8ACF671E-DC90-2447-A857-29D7DB413966}"/>
    <dgm:cxn modelId="{D749A065-3533-EF49-B817-6163936BA1F5}" type="presOf" srcId="{237A1CF6-D088-7245-993A-D0A139FB7855}" destId="{EC83A04B-8726-BA40-A762-7A6A8A493751}" srcOrd="0" destOrd="0" presId="urn:microsoft.com/office/officeart/2005/8/layout/lProcess2"/>
    <dgm:cxn modelId="{03D60447-690D-9848-835A-6393E39F916C}" type="presOf" srcId="{323EF1AF-D2BF-3F4B-9D33-346055A3DD75}" destId="{83D80575-5DE2-A744-B48B-0FD2ADA5B3AA}" srcOrd="0" destOrd="0" presId="urn:microsoft.com/office/officeart/2005/8/layout/lProcess2"/>
    <dgm:cxn modelId="{814FD967-B595-394E-BA34-D326335536B4}" type="presOf" srcId="{B182C2C2-51B5-8643-9ABF-4A28A632A2A4}" destId="{EEA98843-BD3B-FE41-88C6-7EE175FE08A6}" srcOrd="0" destOrd="0" presId="urn:microsoft.com/office/officeart/2005/8/layout/lProcess2"/>
    <dgm:cxn modelId="{6190FF69-4636-8C4A-99F5-CD99BA7419FE}" type="presOf" srcId="{DB86C08A-9763-7F44-9DD4-25AA8574AB44}" destId="{589E8C09-ADA9-BD43-B1A3-62C486DE6CEB}" srcOrd="0" destOrd="0" presId="urn:microsoft.com/office/officeart/2005/8/layout/lProcess2"/>
    <dgm:cxn modelId="{69C4A64D-F819-5A41-9088-869359FAA5C3}" srcId="{9BAE942F-1383-9540-83E8-95F9B4633E72}" destId="{56711338-7BF3-1E46-93FB-90D5D528F699}" srcOrd="0" destOrd="0" parTransId="{D0AA79D2-AEEF-F043-95AA-8B8F21BCB4D4}" sibTransId="{37B4C7FF-8050-F443-9493-43A6B138EDBA}"/>
    <dgm:cxn modelId="{DB3F854E-7F51-B140-9C21-02FEEDB5EFD2}" type="presOf" srcId="{D5727D3B-BFD9-BA4D-8DD8-6B7741BA64E6}" destId="{88E3D6AA-53C4-7348-BB80-FC132A9A14FB}" srcOrd="0" destOrd="0" presId="urn:microsoft.com/office/officeart/2005/8/layout/lProcess2"/>
    <dgm:cxn modelId="{2E0BA372-8F80-E341-82B4-179EEFB6C14A}" srcId="{01E14D7D-29C7-894A-87FB-042FA364EB49}" destId="{7A09ED68-AE08-414A-AD44-C90765A4E97E}" srcOrd="3" destOrd="0" parTransId="{7423D5B2-7D69-044D-84F7-EF99B3340DC9}" sibTransId="{4BFBB0DF-D06C-D946-811C-785F538EDB9D}"/>
    <dgm:cxn modelId="{4E0CD857-6550-3D4E-8666-7C00045B0DB6}" srcId="{9BAE942F-1383-9540-83E8-95F9B4633E72}" destId="{D5727D3B-BFD9-BA4D-8DD8-6B7741BA64E6}" srcOrd="1" destOrd="0" parTransId="{27CB50D2-A30D-8840-9C07-22717F2DBFDD}" sibTransId="{DBEF3818-D620-804D-8C2A-92BA6FC7A68C}"/>
    <dgm:cxn modelId="{B31A417A-EE70-FC45-BE6D-3C482A3B90C4}" srcId="{8B9E8DC4-0D74-A94F-B1C3-31677A332237}" destId="{F3FA5B21-3A4B-1C47-9665-A21F8CCAC766}" srcOrd="3" destOrd="0" parTransId="{46902FED-7A0A-9045-9B42-BD877132C818}" sibTransId="{A964F15F-0E9C-DF4F-8FC2-467D133978A7}"/>
    <dgm:cxn modelId="{CDEFAB7C-26C0-7844-AA40-A3102505EB7B}" type="presOf" srcId="{8B9E8DC4-0D74-A94F-B1C3-31677A332237}" destId="{EE00DE96-FE8B-3D46-8676-1D6513F75EAE}" srcOrd="1" destOrd="0" presId="urn:microsoft.com/office/officeart/2005/8/layout/lProcess2"/>
    <dgm:cxn modelId="{5589EA7D-81FE-3F46-AB9D-F819BC43168E}" type="presOf" srcId="{8CF1BAB9-852B-D749-906B-5DAF02E102EC}" destId="{388C6FB6-1558-4F42-9C11-18A4F2D713D0}" srcOrd="0" destOrd="0" presId="urn:microsoft.com/office/officeart/2005/8/layout/lProcess2"/>
    <dgm:cxn modelId="{DF17228E-382B-0E46-A4F1-126A47D864B3}" type="presOf" srcId="{F3FA5B21-3A4B-1C47-9665-A21F8CCAC766}" destId="{45D3FC22-1E73-9942-B3F7-CCE19E995DC7}" srcOrd="0" destOrd="0" presId="urn:microsoft.com/office/officeart/2005/8/layout/lProcess2"/>
    <dgm:cxn modelId="{3335D893-EE4C-1A4E-A6D4-6FAB795B51A8}" srcId="{8B9E8DC4-0D74-A94F-B1C3-31677A332237}" destId="{00611631-776D-0F4B-8A55-B02C93E0C4B3}" srcOrd="1" destOrd="0" parTransId="{95DFFAD6-161D-DB47-A8A1-E7790D4E53D3}" sibTransId="{51B0406F-5784-A549-A332-CFB737C166B7}"/>
    <dgm:cxn modelId="{8E5C6195-54BD-A64E-A3EA-E6B02C1B7F18}" srcId="{60683923-97E0-204E-B31C-67D6A26519A2}" destId="{D50029FF-CBC2-8F46-BD63-F8FC043910C5}" srcOrd="0" destOrd="0" parTransId="{25A75CCF-DA18-354E-A8CB-30B2716D0DBB}" sibTransId="{2ED601A4-C50A-6D45-91A2-70CE0E378CCA}"/>
    <dgm:cxn modelId="{1B509497-4F31-7A4D-8570-8F40C4AB5B1A}" type="presOf" srcId="{C2B744CC-6A2E-1146-8D5A-D24484EFEB8F}" destId="{E90A8818-68F6-6649-89F4-9AD5914DF840}" srcOrd="0" destOrd="0" presId="urn:microsoft.com/office/officeart/2005/8/layout/lProcess2"/>
    <dgm:cxn modelId="{10906B98-15EA-7F4C-B634-494F001984CE}" srcId="{01E14D7D-29C7-894A-87FB-042FA364EB49}" destId="{323EF1AF-D2BF-3F4B-9D33-346055A3DD75}" srcOrd="0" destOrd="0" parTransId="{C51552C2-E856-A847-A63C-E17C249427F4}" sibTransId="{A838B971-180D-184E-96B0-A0DA06D705A7}"/>
    <dgm:cxn modelId="{E284D39A-902D-684F-8C69-05821906CAE4}" srcId="{9BAE942F-1383-9540-83E8-95F9B4633E72}" destId="{BE5549EB-632A-8044-A278-1505EC0625E3}" srcOrd="3" destOrd="0" parTransId="{620351E1-25F4-5143-AA06-3CBCDFF36A4A}" sibTransId="{76C093C6-43B1-9347-BF30-0298ACC6F912}"/>
    <dgm:cxn modelId="{A234939F-3156-3A4D-9DA0-35DE0ACB4B8F}" srcId="{60683923-97E0-204E-B31C-67D6A26519A2}" destId="{58DF39F4-F54C-1347-8618-20A3D3D37F5A}" srcOrd="3" destOrd="0" parTransId="{E749CEF3-D617-8945-99A6-0DB0FBAAB940}" sibTransId="{40C8B5A6-91A4-7A4E-9F0D-479378066B73}"/>
    <dgm:cxn modelId="{719D0AA0-C2BA-6D43-88F8-2BD8C5755CCD}" srcId="{46C23B7B-705F-F449-B12F-FB32AE73C519}" destId="{237A1CF6-D088-7245-993A-D0A139FB7855}" srcOrd="4" destOrd="0" parTransId="{852B2965-8787-3644-9E27-56FC1F3B7692}" sibTransId="{984A64D2-0ECF-A848-8192-3AA850EDDD79}"/>
    <dgm:cxn modelId="{C6A809A1-C395-C847-9A63-2390FC060B33}" srcId="{237A1CF6-D088-7245-993A-D0A139FB7855}" destId="{E0E2CCC2-6DF3-454D-8C64-21BE2243D1E1}" srcOrd="1" destOrd="0" parTransId="{BF17E18A-98C4-174A-BB3E-5A080A0CEF34}" sibTransId="{3EA6BC53-D58C-FC4C-AC3D-D27A6B007CC3}"/>
    <dgm:cxn modelId="{2DCEC2A7-7570-514F-9136-3711B5CABE04}" type="presOf" srcId="{01E14D7D-29C7-894A-87FB-042FA364EB49}" destId="{2F1CCB5B-457A-E44A-9B09-227E6A3E6B20}" srcOrd="0" destOrd="0" presId="urn:microsoft.com/office/officeart/2005/8/layout/lProcess2"/>
    <dgm:cxn modelId="{20F1C8A7-91FC-FD4C-AA96-DA500EDF1E08}" type="presOf" srcId="{60683923-97E0-204E-B31C-67D6A26519A2}" destId="{F502307B-DDC9-064A-8F2F-AB4390F074D0}" srcOrd="0" destOrd="0" presId="urn:microsoft.com/office/officeart/2005/8/layout/lProcess2"/>
    <dgm:cxn modelId="{E58EB4B0-DF92-FE45-B767-0706849E1F54}" type="presOf" srcId="{56711338-7BF3-1E46-93FB-90D5D528F699}" destId="{CF37DF53-3460-DB49-946C-4F61DC5F0F12}" srcOrd="0" destOrd="0" presId="urn:microsoft.com/office/officeart/2005/8/layout/lProcess2"/>
    <dgm:cxn modelId="{6F1DBAB0-EFF9-5546-990D-F6D1E25693FB}" type="presOf" srcId="{8B9E8DC4-0D74-A94F-B1C3-31677A332237}" destId="{A2BAF787-F09B-9F4F-825E-BAD33230BECD}" srcOrd="0" destOrd="0" presId="urn:microsoft.com/office/officeart/2005/8/layout/lProcess2"/>
    <dgm:cxn modelId="{18E157B4-C7F6-5645-8B72-9CEED8E46292}" type="presOf" srcId="{00611631-776D-0F4B-8A55-B02C93E0C4B3}" destId="{B5CEF3AA-C377-9E49-AE54-A8E4ACC71B78}" srcOrd="0" destOrd="0" presId="urn:microsoft.com/office/officeart/2005/8/layout/lProcess2"/>
    <dgm:cxn modelId="{EA555BB7-C04B-7947-886E-59642F10DC2D}" srcId="{9BAE942F-1383-9540-83E8-95F9B4633E72}" destId="{2867F791-0843-1642-A9B4-E6DA93E01C71}" srcOrd="2" destOrd="0" parTransId="{B114F1D5-E5CD-7743-B84A-45CA4F3BE2A7}" sibTransId="{18414F8D-BC9C-9D4E-8070-A62411350C2B}"/>
    <dgm:cxn modelId="{5B8D8EBD-03DE-0343-8C07-8C726496B3DE}" type="presOf" srcId="{2867F791-0843-1642-A9B4-E6DA93E01C71}" destId="{48BA96B1-A589-1B47-985D-C480A13C53F2}" srcOrd="0" destOrd="0" presId="urn:microsoft.com/office/officeart/2005/8/layout/lProcess2"/>
    <dgm:cxn modelId="{7365D9C0-B629-9C40-9D2F-9091AC13F4DC}" srcId="{46C23B7B-705F-F449-B12F-FB32AE73C519}" destId="{9BAE942F-1383-9540-83E8-95F9B4633E72}" srcOrd="1" destOrd="0" parTransId="{0922FCAD-A531-AE4E-876F-2CBB4E3B6EDA}" sibTransId="{725B0B6A-3BD1-0144-A226-7D5B9446DFA0}"/>
    <dgm:cxn modelId="{60F5ADC2-6D7D-1349-9BD9-4B08EC2B8253}" srcId="{8B9E8DC4-0D74-A94F-B1C3-31677A332237}" destId="{770C97FA-85BF-C740-B371-3274EB4FCDA5}" srcOrd="2" destOrd="0" parTransId="{DEE7CCA9-7D02-7B46-879B-C40DD61780C4}" sibTransId="{B216E44F-6779-5A47-B7D2-ABB6C97F4F38}"/>
    <dgm:cxn modelId="{C06161C3-5CB9-734A-9470-72B2686B8A15}" type="presOf" srcId="{58DF39F4-F54C-1347-8618-20A3D3D37F5A}" destId="{12AA7202-F6E1-DC43-93BC-C6D91AAACE2E}" srcOrd="0" destOrd="0" presId="urn:microsoft.com/office/officeart/2005/8/layout/lProcess2"/>
    <dgm:cxn modelId="{834D31CA-907F-2949-B331-5136E277F90D}" srcId="{8B9E8DC4-0D74-A94F-B1C3-31677A332237}" destId="{592BDF4E-4CDA-D048-870B-E5459116E119}" srcOrd="0" destOrd="0" parTransId="{10F971F7-0473-F94C-B633-E33B72AF9436}" sibTransId="{BDBF3358-3C6C-7944-9677-3A76C36D6981}"/>
    <dgm:cxn modelId="{101094CA-28D0-3D44-AD6E-67292B5704F8}" srcId="{46C23B7B-705F-F449-B12F-FB32AE73C519}" destId="{01E14D7D-29C7-894A-87FB-042FA364EB49}" srcOrd="2" destOrd="0" parTransId="{C2F9627C-1A06-ED4B-8CB0-146A35397975}" sibTransId="{54A197AD-91B5-0642-8D9A-C2C4527B940E}"/>
    <dgm:cxn modelId="{17D09CCF-F6DC-A443-A634-DAC677143BC7}" srcId="{237A1CF6-D088-7245-993A-D0A139FB7855}" destId="{17E74056-8930-7F40-914D-5937EEE4A873}" srcOrd="0" destOrd="0" parTransId="{B7D3F3C1-03FC-E348-9F12-2A61528DEEB8}" sibTransId="{04D3FD44-1D35-4940-A9AD-EF4BA346CF15}"/>
    <dgm:cxn modelId="{C417A5D4-AC07-D34E-B30C-164B2AB50C05}" type="presOf" srcId="{770C97FA-85BF-C740-B371-3274EB4FCDA5}" destId="{A7043D36-8DF6-A946-90A4-EA874164B561}" srcOrd="0" destOrd="0" presId="urn:microsoft.com/office/officeart/2005/8/layout/lProcess2"/>
    <dgm:cxn modelId="{EB2CA2D5-95A0-1241-98BD-07F1D7818ED9}" type="presOf" srcId="{9BAE942F-1383-9540-83E8-95F9B4633E72}" destId="{1DE5A6BA-3A94-0A4B-9F46-F600FB72D961}" srcOrd="1" destOrd="0" presId="urn:microsoft.com/office/officeart/2005/8/layout/lProcess2"/>
    <dgm:cxn modelId="{D89430D7-8F3C-AA42-AE41-E312830EA604}" srcId="{60683923-97E0-204E-B31C-67D6A26519A2}" destId="{64322B3E-722A-B343-A1E4-DE85E7FD0B00}" srcOrd="1" destOrd="0" parTransId="{41FC26F2-D01A-B147-B5FC-AB60B621655B}" sibTransId="{D04EA316-790C-5443-B909-30A4D7E2243F}"/>
    <dgm:cxn modelId="{F85FE5D7-5867-5B45-892E-7975B0D3E8A4}" srcId="{237A1CF6-D088-7245-993A-D0A139FB7855}" destId="{B182C2C2-51B5-8643-9ABF-4A28A632A2A4}" srcOrd="2" destOrd="0" parTransId="{6E03E099-549D-6345-976B-3B87A2B82E0D}" sibTransId="{42264616-0D46-9946-95C4-D319CD88157C}"/>
    <dgm:cxn modelId="{B96318D9-1537-BC49-BFCB-CEF2446CD023}" type="presOf" srcId="{46C23B7B-705F-F449-B12F-FB32AE73C519}" destId="{E477614B-94CA-404C-95FD-5E81B086D007}" srcOrd="0" destOrd="0" presId="urn:microsoft.com/office/officeart/2005/8/layout/lProcess2"/>
    <dgm:cxn modelId="{75B117DB-0413-BD4D-858F-A3D47104C8BE}" type="presOf" srcId="{E0E2CCC2-6DF3-454D-8C64-21BE2243D1E1}" destId="{6E92163E-A34B-0848-B1BA-EC0A196E8AA9}" srcOrd="0" destOrd="0" presId="urn:microsoft.com/office/officeart/2005/8/layout/lProcess2"/>
    <dgm:cxn modelId="{2769E6DE-7871-1D48-B8D9-34B564086381}" type="presOf" srcId="{64322B3E-722A-B343-A1E4-DE85E7FD0B00}" destId="{D14BC28A-4E73-FA4D-B305-EB01460354C6}" srcOrd="0" destOrd="0" presId="urn:microsoft.com/office/officeart/2005/8/layout/lProcess2"/>
    <dgm:cxn modelId="{8D2F4CE0-50FD-D540-B699-B4C7FC3BDBE5}" type="presOf" srcId="{B43ABABD-557A-CD4F-A756-39D3CA39E98D}" destId="{6E99FF37-AA31-BD4E-A1BD-8467DDF02C05}" srcOrd="0" destOrd="0" presId="urn:microsoft.com/office/officeart/2005/8/layout/lProcess2"/>
    <dgm:cxn modelId="{C913CFE3-B37A-0745-9A43-5B89ED6A1C12}" type="presOf" srcId="{BE5549EB-632A-8044-A278-1505EC0625E3}" destId="{378701F4-1DB4-6B4B-A6FA-13BC745C65AB}" srcOrd="0" destOrd="0" presId="urn:microsoft.com/office/officeart/2005/8/layout/lProcess2"/>
    <dgm:cxn modelId="{0D6B37E6-32BE-1F49-A00A-ACAC1540EF08}" type="presOf" srcId="{7A09ED68-AE08-414A-AD44-C90765A4E97E}" destId="{347AEE88-4860-C848-9C29-3EE9286F5F73}" srcOrd="0" destOrd="0" presId="urn:microsoft.com/office/officeart/2005/8/layout/lProcess2"/>
    <dgm:cxn modelId="{F98EF4FE-9719-0C40-909D-706148C476EB}" srcId="{46C23B7B-705F-F449-B12F-FB32AE73C519}" destId="{8B9E8DC4-0D74-A94F-B1C3-31677A332237}" srcOrd="3" destOrd="0" parTransId="{4F1654C6-3D4B-C54D-B8A9-4108637565E9}" sibTransId="{A9A0DCDC-5CB7-AA46-8705-D6FBA3E2719A}"/>
    <dgm:cxn modelId="{242DFD9F-882A-D049-8650-9306F4CB2480}" type="presParOf" srcId="{E477614B-94CA-404C-95FD-5E81B086D007}" destId="{65CA63F0-026F-454C-AC14-C72DF335C043}" srcOrd="0" destOrd="0" presId="urn:microsoft.com/office/officeart/2005/8/layout/lProcess2"/>
    <dgm:cxn modelId="{82455282-39B5-BD49-A3EC-988EB0324152}" type="presParOf" srcId="{65CA63F0-026F-454C-AC14-C72DF335C043}" destId="{F502307B-DDC9-064A-8F2F-AB4390F074D0}" srcOrd="0" destOrd="0" presId="urn:microsoft.com/office/officeart/2005/8/layout/lProcess2"/>
    <dgm:cxn modelId="{2E1E8487-9479-C846-831A-D0B384C81191}" type="presParOf" srcId="{65CA63F0-026F-454C-AC14-C72DF335C043}" destId="{F73734BE-4835-0F48-AAAD-1B0CDBE04893}" srcOrd="1" destOrd="0" presId="urn:microsoft.com/office/officeart/2005/8/layout/lProcess2"/>
    <dgm:cxn modelId="{5ADA1DF4-0094-A24C-928B-B4BDA35AC40C}" type="presParOf" srcId="{65CA63F0-026F-454C-AC14-C72DF335C043}" destId="{DB0E4860-CF23-364F-A797-C6D92AAEE416}" srcOrd="2" destOrd="0" presId="urn:microsoft.com/office/officeart/2005/8/layout/lProcess2"/>
    <dgm:cxn modelId="{AA10173C-2180-1F4D-BF14-AC291FDA9F58}" type="presParOf" srcId="{DB0E4860-CF23-364F-A797-C6D92AAEE416}" destId="{5DA09231-EEEE-3B4D-A111-2BA78EA70499}" srcOrd="0" destOrd="0" presId="urn:microsoft.com/office/officeart/2005/8/layout/lProcess2"/>
    <dgm:cxn modelId="{FC06A880-F7AE-3A49-9F0B-4B299696ACB4}" type="presParOf" srcId="{5DA09231-EEEE-3B4D-A111-2BA78EA70499}" destId="{1FBB7636-057A-7248-8B0D-F5038470A460}" srcOrd="0" destOrd="0" presId="urn:microsoft.com/office/officeart/2005/8/layout/lProcess2"/>
    <dgm:cxn modelId="{71E79A2C-DB95-6941-BAFE-0FF6C0815E88}" type="presParOf" srcId="{5DA09231-EEEE-3B4D-A111-2BA78EA70499}" destId="{4AEBCDF5-354B-044D-88F5-8FBA5C58B02F}" srcOrd="1" destOrd="0" presId="urn:microsoft.com/office/officeart/2005/8/layout/lProcess2"/>
    <dgm:cxn modelId="{F96A4DFB-D8B6-7A4B-AE9A-118505FF5F39}" type="presParOf" srcId="{5DA09231-EEEE-3B4D-A111-2BA78EA70499}" destId="{D14BC28A-4E73-FA4D-B305-EB01460354C6}" srcOrd="2" destOrd="0" presId="urn:microsoft.com/office/officeart/2005/8/layout/lProcess2"/>
    <dgm:cxn modelId="{26954122-7209-5B4D-8354-9C45636A270D}" type="presParOf" srcId="{5DA09231-EEEE-3B4D-A111-2BA78EA70499}" destId="{F4A279D7-BC25-4D49-B957-6C1E6E88B8BC}" srcOrd="3" destOrd="0" presId="urn:microsoft.com/office/officeart/2005/8/layout/lProcess2"/>
    <dgm:cxn modelId="{C806C151-C127-A841-BE99-C075CCA36338}" type="presParOf" srcId="{5DA09231-EEEE-3B4D-A111-2BA78EA70499}" destId="{E90A8818-68F6-6649-89F4-9AD5914DF840}" srcOrd="4" destOrd="0" presId="urn:microsoft.com/office/officeart/2005/8/layout/lProcess2"/>
    <dgm:cxn modelId="{CFC121A2-2A07-A347-99BD-4C87AC4D2FEC}" type="presParOf" srcId="{5DA09231-EEEE-3B4D-A111-2BA78EA70499}" destId="{18AFE94D-7BBC-044B-A757-3629488D9832}" srcOrd="5" destOrd="0" presId="urn:microsoft.com/office/officeart/2005/8/layout/lProcess2"/>
    <dgm:cxn modelId="{113BDCC1-8F13-F34B-BA5B-C5A3C940CD9C}" type="presParOf" srcId="{5DA09231-EEEE-3B4D-A111-2BA78EA70499}" destId="{12AA7202-F6E1-DC43-93BC-C6D91AAACE2E}" srcOrd="6" destOrd="0" presId="urn:microsoft.com/office/officeart/2005/8/layout/lProcess2"/>
    <dgm:cxn modelId="{FF58DE23-8E12-5A43-9206-BD14B70AC164}" type="presParOf" srcId="{E477614B-94CA-404C-95FD-5E81B086D007}" destId="{420BB74C-4CCE-4248-9874-595169B5ED1F}" srcOrd="1" destOrd="0" presId="urn:microsoft.com/office/officeart/2005/8/layout/lProcess2"/>
    <dgm:cxn modelId="{5D6F0BDF-D1D8-DD4C-9D39-900BF87B38D9}" type="presParOf" srcId="{E477614B-94CA-404C-95FD-5E81B086D007}" destId="{96411DE1-3FE9-6E4F-B998-CBE9645EECC5}" srcOrd="2" destOrd="0" presId="urn:microsoft.com/office/officeart/2005/8/layout/lProcess2"/>
    <dgm:cxn modelId="{DDC1C6E1-E157-4D4B-B0E8-A78937B4D84F}" type="presParOf" srcId="{96411DE1-3FE9-6E4F-B998-CBE9645EECC5}" destId="{19A0A5E8-4193-C24B-96D6-A5286BA16D6A}" srcOrd="0" destOrd="0" presId="urn:microsoft.com/office/officeart/2005/8/layout/lProcess2"/>
    <dgm:cxn modelId="{332DF19B-E1E9-F54F-8841-B88895649780}" type="presParOf" srcId="{96411DE1-3FE9-6E4F-B998-CBE9645EECC5}" destId="{1DE5A6BA-3A94-0A4B-9F46-F600FB72D961}" srcOrd="1" destOrd="0" presId="urn:microsoft.com/office/officeart/2005/8/layout/lProcess2"/>
    <dgm:cxn modelId="{014AD8D6-D3E4-2D45-8648-0292E5FBF00C}" type="presParOf" srcId="{96411DE1-3FE9-6E4F-B998-CBE9645EECC5}" destId="{B8A00D8C-1F03-F445-8576-2726E177C840}" srcOrd="2" destOrd="0" presId="urn:microsoft.com/office/officeart/2005/8/layout/lProcess2"/>
    <dgm:cxn modelId="{4D6AD43D-29D7-E84B-9105-3967FCB5F7C4}" type="presParOf" srcId="{B8A00D8C-1F03-F445-8576-2726E177C840}" destId="{15ED88C0-2A08-F24C-88D1-286ECAE400BA}" srcOrd="0" destOrd="0" presId="urn:microsoft.com/office/officeart/2005/8/layout/lProcess2"/>
    <dgm:cxn modelId="{84E2DF0A-A340-924A-9EB9-D4484003FA58}" type="presParOf" srcId="{15ED88C0-2A08-F24C-88D1-286ECAE400BA}" destId="{CF37DF53-3460-DB49-946C-4F61DC5F0F12}" srcOrd="0" destOrd="0" presId="urn:microsoft.com/office/officeart/2005/8/layout/lProcess2"/>
    <dgm:cxn modelId="{6CD428B3-CC5F-7142-9871-3534998D5292}" type="presParOf" srcId="{15ED88C0-2A08-F24C-88D1-286ECAE400BA}" destId="{B73053B0-4444-554E-B430-07C8D29DE5A2}" srcOrd="1" destOrd="0" presId="urn:microsoft.com/office/officeart/2005/8/layout/lProcess2"/>
    <dgm:cxn modelId="{943E6EF7-C607-0643-9614-6B36E5B4B3CC}" type="presParOf" srcId="{15ED88C0-2A08-F24C-88D1-286ECAE400BA}" destId="{88E3D6AA-53C4-7348-BB80-FC132A9A14FB}" srcOrd="2" destOrd="0" presId="urn:microsoft.com/office/officeart/2005/8/layout/lProcess2"/>
    <dgm:cxn modelId="{44B08517-25BD-654B-9364-438184599653}" type="presParOf" srcId="{15ED88C0-2A08-F24C-88D1-286ECAE400BA}" destId="{31FF1EE4-1573-5447-8108-7E90A9332C2D}" srcOrd="3" destOrd="0" presId="urn:microsoft.com/office/officeart/2005/8/layout/lProcess2"/>
    <dgm:cxn modelId="{BABF694E-AFEF-9446-8621-DE7D77E5EF58}" type="presParOf" srcId="{15ED88C0-2A08-F24C-88D1-286ECAE400BA}" destId="{48BA96B1-A589-1B47-985D-C480A13C53F2}" srcOrd="4" destOrd="0" presId="urn:microsoft.com/office/officeart/2005/8/layout/lProcess2"/>
    <dgm:cxn modelId="{99A0AFDA-435A-7E42-821B-45F422A94D70}" type="presParOf" srcId="{15ED88C0-2A08-F24C-88D1-286ECAE400BA}" destId="{2D0EDA0A-6B92-F94C-928B-D750122A9F52}" srcOrd="5" destOrd="0" presId="urn:microsoft.com/office/officeart/2005/8/layout/lProcess2"/>
    <dgm:cxn modelId="{4F3D7347-44CB-3446-81CC-205AF3411463}" type="presParOf" srcId="{15ED88C0-2A08-F24C-88D1-286ECAE400BA}" destId="{378701F4-1DB4-6B4B-A6FA-13BC745C65AB}" srcOrd="6" destOrd="0" presId="urn:microsoft.com/office/officeart/2005/8/layout/lProcess2"/>
    <dgm:cxn modelId="{7D1AEDF0-9FAC-FF4B-A951-0583F8652FC5}" type="presParOf" srcId="{E477614B-94CA-404C-95FD-5E81B086D007}" destId="{3CDC47B4-C620-A746-93C0-8DB9527EF4FC}" srcOrd="3" destOrd="0" presId="urn:microsoft.com/office/officeart/2005/8/layout/lProcess2"/>
    <dgm:cxn modelId="{39939A0B-DDFE-2F47-9401-27CC22BF0DE8}" type="presParOf" srcId="{E477614B-94CA-404C-95FD-5E81B086D007}" destId="{E3E21BB5-56F0-3745-B572-F1E3BC06626D}" srcOrd="4" destOrd="0" presId="urn:microsoft.com/office/officeart/2005/8/layout/lProcess2"/>
    <dgm:cxn modelId="{B614C6D2-7FA9-9644-8BC2-CB1B73B4FB81}" type="presParOf" srcId="{E3E21BB5-56F0-3745-B572-F1E3BC06626D}" destId="{2F1CCB5B-457A-E44A-9B09-227E6A3E6B20}" srcOrd="0" destOrd="0" presId="urn:microsoft.com/office/officeart/2005/8/layout/lProcess2"/>
    <dgm:cxn modelId="{3FB5D4C1-A786-2549-BD32-F673CA930A8E}" type="presParOf" srcId="{E3E21BB5-56F0-3745-B572-F1E3BC06626D}" destId="{F6D471D6-1F3F-EF4B-94D9-C71FDACA3387}" srcOrd="1" destOrd="0" presId="urn:microsoft.com/office/officeart/2005/8/layout/lProcess2"/>
    <dgm:cxn modelId="{FFEE0F97-A643-F746-946C-AB5E23026A9D}" type="presParOf" srcId="{E3E21BB5-56F0-3745-B572-F1E3BC06626D}" destId="{3B52CFC1-8BCD-F443-82DA-0F582932E998}" srcOrd="2" destOrd="0" presId="urn:microsoft.com/office/officeart/2005/8/layout/lProcess2"/>
    <dgm:cxn modelId="{300728B4-9D0A-E74B-B864-9611C9DD7C02}" type="presParOf" srcId="{3B52CFC1-8BCD-F443-82DA-0F582932E998}" destId="{C5DB2276-1C87-3E48-A852-A57F7AC08AD0}" srcOrd="0" destOrd="0" presId="urn:microsoft.com/office/officeart/2005/8/layout/lProcess2"/>
    <dgm:cxn modelId="{2FAFDA93-77BD-4542-B6C9-3433EC16FDED}" type="presParOf" srcId="{C5DB2276-1C87-3E48-A852-A57F7AC08AD0}" destId="{83D80575-5DE2-A744-B48B-0FD2ADA5B3AA}" srcOrd="0" destOrd="0" presId="urn:microsoft.com/office/officeart/2005/8/layout/lProcess2"/>
    <dgm:cxn modelId="{4D0573E3-8149-D24C-95E8-36F74D685236}" type="presParOf" srcId="{C5DB2276-1C87-3E48-A852-A57F7AC08AD0}" destId="{039E3B14-772B-B741-AA53-4D31FA263698}" srcOrd="1" destOrd="0" presId="urn:microsoft.com/office/officeart/2005/8/layout/lProcess2"/>
    <dgm:cxn modelId="{CC6E0AB0-BDA8-1344-9409-547C491812CA}" type="presParOf" srcId="{C5DB2276-1C87-3E48-A852-A57F7AC08AD0}" destId="{388C6FB6-1558-4F42-9C11-18A4F2D713D0}" srcOrd="2" destOrd="0" presId="urn:microsoft.com/office/officeart/2005/8/layout/lProcess2"/>
    <dgm:cxn modelId="{D460A41D-FE25-914A-B31D-D9F174D2CDAD}" type="presParOf" srcId="{C5DB2276-1C87-3E48-A852-A57F7AC08AD0}" destId="{50306CC7-0A54-CB42-9FE6-5168B31FB481}" srcOrd="3" destOrd="0" presId="urn:microsoft.com/office/officeart/2005/8/layout/lProcess2"/>
    <dgm:cxn modelId="{0FF641AD-CC73-144B-89C1-CCA1F0A5FBB7}" type="presParOf" srcId="{C5DB2276-1C87-3E48-A852-A57F7AC08AD0}" destId="{6E99FF37-AA31-BD4E-A1BD-8467DDF02C05}" srcOrd="4" destOrd="0" presId="urn:microsoft.com/office/officeart/2005/8/layout/lProcess2"/>
    <dgm:cxn modelId="{7737CFBE-3F56-0548-838A-876F868F5BF4}" type="presParOf" srcId="{C5DB2276-1C87-3E48-A852-A57F7AC08AD0}" destId="{2429B4CC-FC88-3B4E-A87E-6224A5B0362F}" srcOrd="5" destOrd="0" presId="urn:microsoft.com/office/officeart/2005/8/layout/lProcess2"/>
    <dgm:cxn modelId="{97D95303-8A5D-304C-B5EF-2864A3E4FF70}" type="presParOf" srcId="{C5DB2276-1C87-3E48-A852-A57F7AC08AD0}" destId="{347AEE88-4860-C848-9C29-3EE9286F5F73}" srcOrd="6" destOrd="0" presId="urn:microsoft.com/office/officeart/2005/8/layout/lProcess2"/>
    <dgm:cxn modelId="{30BF3E9A-DDDD-EC49-9A1B-91229F2E2EDA}" type="presParOf" srcId="{E477614B-94CA-404C-95FD-5E81B086D007}" destId="{78C2648B-C600-2D4B-82B8-91053DDA360A}" srcOrd="5" destOrd="0" presId="urn:microsoft.com/office/officeart/2005/8/layout/lProcess2"/>
    <dgm:cxn modelId="{4ABE354D-DDD9-FB40-B55E-839E4274339A}" type="presParOf" srcId="{E477614B-94CA-404C-95FD-5E81B086D007}" destId="{C368A818-FD72-DB4B-ACE2-D11399DB4186}" srcOrd="6" destOrd="0" presId="urn:microsoft.com/office/officeart/2005/8/layout/lProcess2"/>
    <dgm:cxn modelId="{1E3F613B-77F7-F048-89DA-8536AA6C8493}" type="presParOf" srcId="{C368A818-FD72-DB4B-ACE2-D11399DB4186}" destId="{A2BAF787-F09B-9F4F-825E-BAD33230BECD}" srcOrd="0" destOrd="0" presId="urn:microsoft.com/office/officeart/2005/8/layout/lProcess2"/>
    <dgm:cxn modelId="{8C4A45E1-519B-9544-AE33-BC7583F03CC2}" type="presParOf" srcId="{C368A818-FD72-DB4B-ACE2-D11399DB4186}" destId="{EE00DE96-FE8B-3D46-8676-1D6513F75EAE}" srcOrd="1" destOrd="0" presId="urn:microsoft.com/office/officeart/2005/8/layout/lProcess2"/>
    <dgm:cxn modelId="{C8491FF7-514A-C24C-BFC1-2DD7D55C054F}" type="presParOf" srcId="{C368A818-FD72-DB4B-ACE2-D11399DB4186}" destId="{3D910A10-3829-F644-8CAE-6D0484B28841}" srcOrd="2" destOrd="0" presId="urn:microsoft.com/office/officeart/2005/8/layout/lProcess2"/>
    <dgm:cxn modelId="{0BF89009-ED4D-F247-A5B6-1CD85B9B5A8A}" type="presParOf" srcId="{3D910A10-3829-F644-8CAE-6D0484B28841}" destId="{A75F5E5A-4FED-1747-83D7-FB3572A03247}" srcOrd="0" destOrd="0" presId="urn:microsoft.com/office/officeart/2005/8/layout/lProcess2"/>
    <dgm:cxn modelId="{1DB5FF6E-9ADB-5443-95A8-C446CF4088E5}" type="presParOf" srcId="{A75F5E5A-4FED-1747-83D7-FB3572A03247}" destId="{EA355F8E-7898-EA45-BFA3-017534746675}" srcOrd="0" destOrd="0" presId="urn:microsoft.com/office/officeart/2005/8/layout/lProcess2"/>
    <dgm:cxn modelId="{4C78F47F-DA7B-9944-B47D-57776CCFF2D6}" type="presParOf" srcId="{A75F5E5A-4FED-1747-83D7-FB3572A03247}" destId="{912005A2-E536-6E42-A404-4BEBB3B99E9A}" srcOrd="1" destOrd="0" presId="urn:microsoft.com/office/officeart/2005/8/layout/lProcess2"/>
    <dgm:cxn modelId="{362424C2-E8D7-3146-9496-06AF2D31F5AF}" type="presParOf" srcId="{A75F5E5A-4FED-1747-83D7-FB3572A03247}" destId="{B5CEF3AA-C377-9E49-AE54-A8E4ACC71B78}" srcOrd="2" destOrd="0" presId="urn:microsoft.com/office/officeart/2005/8/layout/lProcess2"/>
    <dgm:cxn modelId="{5427D40D-7F24-984A-A626-C142A17572C0}" type="presParOf" srcId="{A75F5E5A-4FED-1747-83D7-FB3572A03247}" destId="{7DFEC8B3-7A94-BE4A-AAD5-03D7EFD63359}" srcOrd="3" destOrd="0" presId="urn:microsoft.com/office/officeart/2005/8/layout/lProcess2"/>
    <dgm:cxn modelId="{CEF5529D-38EF-E141-BBEB-3B24C3848D00}" type="presParOf" srcId="{A75F5E5A-4FED-1747-83D7-FB3572A03247}" destId="{A7043D36-8DF6-A946-90A4-EA874164B561}" srcOrd="4" destOrd="0" presId="urn:microsoft.com/office/officeart/2005/8/layout/lProcess2"/>
    <dgm:cxn modelId="{03E2C5A1-DE48-4C45-A197-F28245133906}" type="presParOf" srcId="{A75F5E5A-4FED-1747-83D7-FB3572A03247}" destId="{4D584708-7F65-6D40-B595-DFDF49037B68}" srcOrd="5" destOrd="0" presId="urn:microsoft.com/office/officeart/2005/8/layout/lProcess2"/>
    <dgm:cxn modelId="{EAFD1466-CFA6-944A-8CA3-F51A513FAF20}" type="presParOf" srcId="{A75F5E5A-4FED-1747-83D7-FB3572A03247}" destId="{45D3FC22-1E73-9942-B3F7-CCE19E995DC7}" srcOrd="6" destOrd="0" presId="urn:microsoft.com/office/officeart/2005/8/layout/lProcess2"/>
    <dgm:cxn modelId="{E4679AA3-8378-B141-B29B-44B99883AF9A}" type="presParOf" srcId="{E477614B-94CA-404C-95FD-5E81B086D007}" destId="{3E01C763-A08F-BE44-9DFF-5A080438D52B}" srcOrd="7" destOrd="0" presId="urn:microsoft.com/office/officeart/2005/8/layout/lProcess2"/>
    <dgm:cxn modelId="{3F65F320-A4D2-7C4B-A0E3-73FEF72A5D5C}" type="presParOf" srcId="{E477614B-94CA-404C-95FD-5E81B086D007}" destId="{9C01FB73-AE01-0041-BD6D-A2C3C12AEA8E}" srcOrd="8" destOrd="0" presId="urn:microsoft.com/office/officeart/2005/8/layout/lProcess2"/>
    <dgm:cxn modelId="{A42C2602-DC50-5D43-84BB-868586EE7161}" type="presParOf" srcId="{9C01FB73-AE01-0041-BD6D-A2C3C12AEA8E}" destId="{EC83A04B-8726-BA40-A762-7A6A8A493751}" srcOrd="0" destOrd="0" presId="urn:microsoft.com/office/officeart/2005/8/layout/lProcess2"/>
    <dgm:cxn modelId="{7A6E9F7C-FB41-F943-9C5D-6A210A801DFB}" type="presParOf" srcId="{9C01FB73-AE01-0041-BD6D-A2C3C12AEA8E}" destId="{2224038F-15E1-6C45-87FD-A2E4E1D65A25}" srcOrd="1" destOrd="0" presId="urn:microsoft.com/office/officeart/2005/8/layout/lProcess2"/>
    <dgm:cxn modelId="{C4A9326C-59FE-6140-A081-408596B3F8DC}" type="presParOf" srcId="{9C01FB73-AE01-0041-BD6D-A2C3C12AEA8E}" destId="{53E77D97-FB5D-7F42-91C9-056883E5A4A2}" srcOrd="2" destOrd="0" presId="urn:microsoft.com/office/officeart/2005/8/layout/lProcess2"/>
    <dgm:cxn modelId="{7010CE3A-216E-F04E-944B-A9CD9A1ED8C2}" type="presParOf" srcId="{53E77D97-FB5D-7F42-91C9-056883E5A4A2}" destId="{6D980201-B7CC-1D49-91B2-F68734A00DD0}" srcOrd="0" destOrd="0" presId="urn:microsoft.com/office/officeart/2005/8/layout/lProcess2"/>
    <dgm:cxn modelId="{29255EC3-6DC2-8144-A769-A25BC1F6444D}" type="presParOf" srcId="{6D980201-B7CC-1D49-91B2-F68734A00DD0}" destId="{187883F4-2A52-6E4E-8B46-632C87D6FE28}" srcOrd="0" destOrd="0" presId="urn:microsoft.com/office/officeart/2005/8/layout/lProcess2"/>
    <dgm:cxn modelId="{31419F8D-7822-B84A-8DF1-E70EA263D832}" type="presParOf" srcId="{6D980201-B7CC-1D49-91B2-F68734A00DD0}" destId="{67ED3413-B10D-8B46-8E74-C00209DB590E}" srcOrd="1" destOrd="0" presId="urn:microsoft.com/office/officeart/2005/8/layout/lProcess2"/>
    <dgm:cxn modelId="{C838FD4C-FF20-2C4A-B86C-6355CDEDDE36}" type="presParOf" srcId="{6D980201-B7CC-1D49-91B2-F68734A00DD0}" destId="{6E92163E-A34B-0848-B1BA-EC0A196E8AA9}" srcOrd="2" destOrd="0" presId="urn:microsoft.com/office/officeart/2005/8/layout/lProcess2"/>
    <dgm:cxn modelId="{75CFFC94-AEB5-6042-A136-C424CFA88527}" type="presParOf" srcId="{6D980201-B7CC-1D49-91B2-F68734A00DD0}" destId="{361DCD07-10EB-7347-A13A-E55DAC8EC04E}" srcOrd="3" destOrd="0" presId="urn:microsoft.com/office/officeart/2005/8/layout/lProcess2"/>
    <dgm:cxn modelId="{E3240ACA-178C-1440-871B-C2BF0DC1CB63}" type="presParOf" srcId="{6D980201-B7CC-1D49-91B2-F68734A00DD0}" destId="{EEA98843-BD3B-FE41-88C6-7EE175FE08A6}" srcOrd="4" destOrd="0" presId="urn:microsoft.com/office/officeart/2005/8/layout/lProcess2"/>
    <dgm:cxn modelId="{891BAD4E-9A18-0841-809D-C3CD7DD14622}" type="presParOf" srcId="{6D980201-B7CC-1D49-91B2-F68734A00DD0}" destId="{269016B4-F8E7-224A-A6AC-3CFAA3990E9F}" srcOrd="5" destOrd="0" presId="urn:microsoft.com/office/officeart/2005/8/layout/lProcess2"/>
    <dgm:cxn modelId="{70325003-43A2-A34F-826D-1F8EC7E8EE54}" type="presParOf" srcId="{6D980201-B7CC-1D49-91B2-F68734A00DD0}" destId="{589E8C09-ADA9-BD43-B1A3-62C486DE6CEB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C23B7B-705F-F449-B12F-FB32AE73C519}" type="doc">
      <dgm:prSet loTypeId="urn:microsoft.com/office/officeart/2005/8/layout/lProcess2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50029FF-CBC2-8F46-BD63-F8FC043910C5}">
      <dgm:prSet phldrT="[Text]" custT="1"/>
      <dgm:spPr/>
      <dgm:t>
        <a:bodyPr/>
        <a:lstStyle/>
        <a:p>
          <a:r>
            <a:rPr lang="en-US" sz="1050" b="1" i="0" u="none" dirty="0"/>
            <a:t>IV. Amplify Our Role as a Top School of Education and Human Development</a:t>
          </a:r>
          <a:endParaRPr lang="en-US" sz="1050" b="0" dirty="0"/>
        </a:p>
      </dgm:t>
    </dgm:pt>
    <dgm:pt modelId="{25A75CCF-DA18-354E-A8CB-30B2716D0DBB}" type="parTrans" cxnId="{8E5C6195-54BD-A64E-A3EA-E6B02C1B7F18}">
      <dgm:prSet/>
      <dgm:spPr/>
      <dgm:t>
        <a:bodyPr/>
        <a:lstStyle/>
        <a:p>
          <a:endParaRPr lang="en-US"/>
        </a:p>
      </dgm:t>
    </dgm:pt>
    <dgm:pt modelId="{2ED601A4-C50A-6D45-91A2-70CE0E378CCA}" type="sibTrans" cxnId="{8E5C6195-54BD-A64E-A3EA-E6B02C1B7F18}">
      <dgm:prSet/>
      <dgm:spPr/>
      <dgm:t>
        <a:bodyPr/>
        <a:lstStyle/>
        <a:p>
          <a:endParaRPr lang="en-US"/>
        </a:p>
      </dgm:t>
    </dgm:pt>
    <dgm:pt modelId="{64322B3E-722A-B343-A1E4-DE85E7FD0B00}">
      <dgm:prSet phldrT="[Text]" custT="1"/>
      <dgm:spPr/>
      <dgm:t>
        <a:bodyPr/>
        <a:lstStyle/>
        <a:p>
          <a:r>
            <a:rPr lang="en-US" sz="1000" b="0" i="0" u="none" dirty="0"/>
            <a:t>4.1 Leverage and celebrate the college's interdisciplinary uniqueness and diversity as well as its accomplishments as a research institution.</a:t>
          </a:r>
          <a:endParaRPr lang="en-US" sz="1000" b="0" dirty="0"/>
        </a:p>
      </dgm:t>
    </dgm:pt>
    <dgm:pt modelId="{41FC26F2-D01A-B147-B5FC-AB60B621655B}" type="parTrans" cxnId="{D89430D7-8F3C-AA42-AE41-E312830EA604}">
      <dgm:prSet/>
      <dgm:spPr/>
      <dgm:t>
        <a:bodyPr/>
        <a:lstStyle/>
        <a:p>
          <a:endParaRPr lang="en-US"/>
        </a:p>
      </dgm:t>
    </dgm:pt>
    <dgm:pt modelId="{D04EA316-790C-5443-B909-30A4D7E2243F}" type="sibTrans" cxnId="{D89430D7-8F3C-AA42-AE41-E312830EA604}">
      <dgm:prSet/>
      <dgm:spPr/>
      <dgm:t>
        <a:bodyPr/>
        <a:lstStyle/>
        <a:p>
          <a:endParaRPr lang="en-US"/>
        </a:p>
      </dgm:t>
    </dgm:pt>
    <dgm:pt modelId="{9BAE942F-1383-9540-83E8-95F9B4633E72}">
      <dgm:prSet phldrT="[Text]"/>
      <dgm:spPr/>
      <dgm:t>
        <a:bodyPr/>
        <a:lstStyle/>
        <a:p>
          <a:r>
            <a:rPr lang="en-US" dirty="0"/>
            <a:t>Success Indicator</a:t>
          </a:r>
        </a:p>
      </dgm:t>
    </dgm:pt>
    <dgm:pt modelId="{0922FCAD-A531-AE4E-876F-2CBB4E3B6EDA}" type="parTrans" cxnId="{7365D9C0-B629-9C40-9D2F-9091AC13F4DC}">
      <dgm:prSet/>
      <dgm:spPr/>
      <dgm:t>
        <a:bodyPr/>
        <a:lstStyle/>
        <a:p>
          <a:endParaRPr lang="en-US"/>
        </a:p>
      </dgm:t>
    </dgm:pt>
    <dgm:pt modelId="{725B0B6A-3BD1-0144-A226-7D5B9446DFA0}" type="sibTrans" cxnId="{7365D9C0-B629-9C40-9D2F-9091AC13F4DC}">
      <dgm:prSet/>
      <dgm:spPr/>
      <dgm:t>
        <a:bodyPr/>
        <a:lstStyle/>
        <a:p>
          <a:endParaRPr lang="en-US"/>
        </a:p>
      </dgm:t>
    </dgm:pt>
    <dgm:pt modelId="{56711338-7BF3-1E46-93FB-90D5D528F699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050" b="0" i="0" u="none" dirty="0"/>
            <a:t>Increase in the number of PhDs </a:t>
          </a:r>
          <a:endParaRPr lang="en-US" sz="1050" dirty="0"/>
        </a:p>
      </dgm:t>
    </dgm:pt>
    <dgm:pt modelId="{D0AA79D2-AEEF-F043-95AA-8B8F21BCB4D4}" type="parTrans" cxnId="{69C4A64D-F819-5A41-9088-869359FAA5C3}">
      <dgm:prSet/>
      <dgm:spPr/>
      <dgm:t>
        <a:bodyPr/>
        <a:lstStyle/>
        <a:p>
          <a:endParaRPr lang="en-US"/>
        </a:p>
      </dgm:t>
    </dgm:pt>
    <dgm:pt modelId="{37B4C7FF-8050-F443-9493-43A6B138EDBA}" type="sibTrans" cxnId="{69C4A64D-F819-5A41-9088-869359FAA5C3}">
      <dgm:prSet/>
      <dgm:spPr/>
      <dgm:t>
        <a:bodyPr/>
        <a:lstStyle/>
        <a:p>
          <a:endParaRPr lang="en-US"/>
        </a:p>
      </dgm:t>
    </dgm:pt>
    <dgm:pt modelId="{2867F791-0843-1642-A9B4-E6DA93E01C71}">
      <dgm:prSet phldrT="[Text]" custT="1"/>
      <dgm:spPr/>
      <dgm:t>
        <a:bodyPr/>
        <a:lstStyle/>
        <a:p>
          <a:r>
            <a:rPr lang="en-US" sz="1050" b="0" i="0" u="none" dirty="0"/>
            <a:t>Graduating doctoral students in four years</a:t>
          </a:r>
          <a:endParaRPr lang="en-US" sz="1050" dirty="0"/>
        </a:p>
      </dgm:t>
    </dgm:pt>
    <dgm:pt modelId="{B114F1D5-E5CD-7743-B84A-45CA4F3BE2A7}" type="parTrans" cxnId="{EA555BB7-C04B-7947-886E-59642F10DC2D}">
      <dgm:prSet/>
      <dgm:spPr/>
      <dgm:t>
        <a:bodyPr/>
        <a:lstStyle/>
        <a:p>
          <a:endParaRPr lang="en-US"/>
        </a:p>
      </dgm:t>
    </dgm:pt>
    <dgm:pt modelId="{18414F8D-BC9C-9D4E-8070-A62411350C2B}" type="sibTrans" cxnId="{EA555BB7-C04B-7947-886E-59642F10DC2D}">
      <dgm:prSet/>
      <dgm:spPr/>
      <dgm:t>
        <a:bodyPr/>
        <a:lstStyle/>
        <a:p>
          <a:endParaRPr lang="en-US"/>
        </a:p>
      </dgm:t>
    </dgm:pt>
    <dgm:pt modelId="{01E14D7D-29C7-894A-87FB-042FA364EB49}">
      <dgm:prSet phldrT="[Text]"/>
      <dgm:spPr/>
      <dgm:t>
        <a:bodyPr/>
        <a:lstStyle/>
        <a:p>
          <a:r>
            <a:rPr lang="en-US" dirty="0"/>
            <a:t>Measure</a:t>
          </a:r>
        </a:p>
      </dgm:t>
    </dgm:pt>
    <dgm:pt modelId="{C2F9627C-1A06-ED4B-8CB0-146A35397975}" type="parTrans" cxnId="{101094CA-28D0-3D44-AD6E-67292B5704F8}">
      <dgm:prSet/>
      <dgm:spPr/>
      <dgm:t>
        <a:bodyPr/>
        <a:lstStyle/>
        <a:p>
          <a:endParaRPr lang="en-US"/>
        </a:p>
      </dgm:t>
    </dgm:pt>
    <dgm:pt modelId="{54A197AD-91B5-0642-8D9A-C2C4527B940E}" type="sibTrans" cxnId="{101094CA-28D0-3D44-AD6E-67292B5704F8}">
      <dgm:prSet/>
      <dgm:spPr/>
      <dgm:t>
        <a:bodyPr/>
        <a:lstStyle/>
        <a:p>
          <a:endParaRPr lang="en-US"/>
        </a:p>
      </dgm:t>
    </dgm:pt>
    <dgm:pt modelId="{323EF1AF-D2BF-3F4B-9D33-346055A3DD75}">
      <dgm:prSet phldrT="[Text]" custT="1"/>
      <dgm:spPr/>
      <dgm:t>
        <a:bodyPr/>
        <a:lstStyle/>
        <a:p>
          <a:r>
            <a:rPr lang="en-US" sz="1000" b="0" i="0" u="none" dirty="0"/>
            <a:t>PhD enrollment</a:t>
          </a:r>
          <a:endParaRPr lang="en-US" sz="1000" dirty="0"/>
        </a:p>
      </dgm:t>
    </dgm:pt>
    <dgm:pt modelId="{C51552C2-E856-A847-A63C-E17C249427F4}" type="parTrans" cxnId="{10906B98-15EA-7F4C-B634-494F001984CE}">
      <dgm:prSet/>
      <dgm:spPr/>
      <dgm:t>
        <a:bodyPr/>
        <a:lstStyle/>
        <a:p>
          <a:endParaRPr lang="en-US"/>
        </a:p>
      </dgm:t>
    </dgm:pt>
    <dgm:pt modelId="{A838B971-180D-184E-96B0-A0DA06D705A7}" type="sibTrans" cxnId="{10906B98-15EA-7F4C-B634-494F001984CE}">
      <dgm:prSet/>
      <dgm:spPr/>
      <dgm:t>
        <a:bodyPr/>
        <a:lstStyle/>
        <a:p>
          <a:endParaRPr lang="en-US"/>
        </a:p>
      </dgm:t>
    </dgm:pt>
    <dgm:pt modelId="{8B9E8DC4-0D74-A94F-B1C3-31677A332237}">
      <dgm:prSet phldrT="[Text]"/>
      <dgm:spPr/>
      <dgm:t>
        <a:bodyPr/>
        <a:lstStyle/>
        <a:p>
          <a:r>
            <a:rPr lang="en-US" dirty="0"/>
            <a:t>Baseline</a:t>
          </a:r>
        </a:p>
      </dgm:t>
    </dgm:pt>
    <dgm:pt modelId="{4F1654C6-3D4B-C54D-B8A9-4108637565E9}" type="parTrans" cxnId="{F98EF4FE-9719-0C40-909D-706148C476EB}">
      <dgm:prSet/>
      <dgm:spPr/>
      <dgm:t>
        <a:bodyPr/>
        <a:lstStyle/>
        <a:p>
          <a:endParaRPr lang="en-US"/>
        </a:p>
      </dgm:t>
    </dgm:pt>
    <dgm:pt modelId="{A9A0DCDC-5CB7-AA46-8705-D6FBA3E2719A}" type="sibTrans" cxnId="{F98EF4FE-9719-0C40-909D-706148C476EB}">
      <dgm:prSet/>
      <dgm:spPr/>
      <dgm:t>
        <a:bodyPr/>
        <a:lstStyle/>
        <a:p>
          <a:endParaRPr lang="en-US"/>
        </a:p>
      </dgm:t>
    </dgm:pt>
    <dgm:pt modelId="{237A1CF6-D088-7245-993A-D0A139FB7855}">
      <dgm:prSet phldrT="[Text]"/>
      <dgm:spPr/>
      <dgm:t>
        <a:bodyPr/>
        <a:lstStyle/>
        <a:p>
          <a:r>
            <a:rPr lang="en-US" dirty="0"/>
            <a:t>Target 2025/2028</a:t>
          </a:r>
        </a:p>
      </dgm:t>
    </dgm:pt>
    <dgm:pt modelId="{852B2965-8787-3644-9E27-56FC1F3B7692}" type="parTrans" cxnId="{719D0AA0-C2BA-6D43-88F8-2BD8C5755CCD}">
      <dgm:prSet/>
      <dgm:spPr/>
      <dgm:t>
        <a:bodyPr/>
        <a:lstStyle/>
        <a:p>
          <a:endParaRPr lang="en-US"/>
        </a:p>
      </dgm:t>
    </dgm:pt>
    <dgm:pt modelId="{984A64D2-0ECF-A848-8192-3AA850EDDD79}" type="sibTrans" cxnId="{719D0AA0-C2BA-6D43-88F8-2BD8C5755CCD}">
      <dgm:prSet/>
      <dgm:spPr/>
      <dgm:t>
        <a:bodyPr/>
        <a:lstStyle/>
        <a:p>
          <a:endParaRPr lang="en-US"/>
        </a:p>
      </dgm:t>
    </dgm:pt>
    <dgm:pt modelId="{00611631-776D-0F4B-8A55-B02C93E0C4B3}">
      <dgm:prSet phldrT="[Text]" custT="1"/>
      <dgm:spPr/>
      <dgm:t>
        <a:bodyPr/>
        <a:lstStyle/>
        <a:p>
          <a:r>
            <a:rPr lang="en-US" sz="1050" dirty="0"/>
            <a:t>Graduate rate and placement</a:t>
          </a:r>
        </a:p>
      </dgm:t>
    </dgm:pt>
    <dgm:pt modelId="{95DFFAD6-161D-DB47-A8A1-E7790D4E53D3}" type="parTrans" cxnId="{3335D893-EE4C-1A4E-A6D4-6FAB795B51A8}">
      <dgm:prSet/>
      <dgm:spPr/>
      <dgm:t>
        <a:bodyPr/>
        <a:lstStyle/>
        <a:p>
          <a:endParaRPr lang="en-US"/>
        </a:p>
      </dgm:t>
    </dgm:pt>
    <dgm:pt modelId="{51B0406F-5784-A549-A332-CFB737C166B7}" type="sibTrans" cxnId="{3335D893-EE4C-1A4E-A6D4-6FAB795B51A8}">
      <dgm:prSet/>
      <dgm:spPr/>
      <dgm:t>
        <a:bodyPr/>
        <a:lstStyle/>
        <a:p>
          <a:endParaRPr lang="en-US"/>
        </a:p>
      </dgm:t>
    </dgm:pt>
    <dgm:pt modelId="{592BDF4E-4CDA-D048-870B-E5459116E119}">
      <dgm:prSet phldrT="[Text]" custT="1"/>
      <dgm:spPr/>
      <dgm:t>
        <a:bodyPr/>
        <a:lstStyle/>
        <a:p>
          <a:r>
            <a:rPr lang="en-US" sz="1050" dirty="0"/>
            <a:t>Baseline # of docs and post docs</a:t>
          </a:r>
        </a:p>
      </dgm:t>
    </dgm:pt>
    <dgm:pt modelId="{10F971F7-0473-F94C-B633-E33B72AF9436}" type="parTrans" cxnId="{834D31CA-907F-2949-B331-5136E277F90D}">
      <dgm:prSet/>
      <dgm:spPr/>
      <dgm:t>
        <a:bodyPr/>
        <a:lstStyle/>
        <a:p>
          <a:endParaRPr lang="en-US"/>
        </a:p>
      </dgm:t>
    </dgm:pt>
    <dgm:pt modelId="{BDBF3358-3C6C-7944-9677-3A76C36D6981}" type="sibTrans" cxnId="{834D31CA-907F-2949-B331-5136E277F90D}">
      <dgm:prSet/>
      <dgm:spPr/>
      <dgm:t>
        <a:bodyPr/>
        <a:lstStyle/>
        <a:p>
          <a:endParaRPr lang="en-US"/>
        </a:p>
      </dgm:t>
    </dgm:pt>
    <dgm:pt modelId="{17E74056-8930-7F40-914D-5937EEE4A873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B7D3F3C1-03FC-E348-9F12-2A61528DEEB8}" type="parTrans" cxnId="{17D09CCF-F6DC-A443-A634-DAC677143BC7}">
      <dgm:prSet/>
      <dgm:spPr/>
      <dgm:t>
        <a:bodyPr/>
        <a:lstStyle/>
        <a:p>
          <a:endParaRPr lang="en-US"/>
        </a:p>
      </dgm:t>
    </dgm:pt>
    <dgm:pt modelId="{04D3FD44-1D35-4940-A9AD-EF4BA346CF15}" type="sibTrans" cxnId="{17D09CCF-F6DC-A443-A634-DAC677143BC7}">
      <dgm:prSet/>
      <dgm:spPr/>
      <dgm:t>
        <a:bodyPr/>
        <a:lstStyle/>
        <a:p>
          <a:endParaRPr lang="en-US"/>
        </a:p>
      </dgm:t>
    </dgm:pt>
    <dgm:pt modelId="{C2B744CC-6A2E-1146-8D5A-D24484EFEB8F}">
      <dgm:prSet phldrT="[Text]" custT="1"/>
      <dgm:spPr/>
      <dgm:t>
        <a:bodyPr/>
        <a:lstStyle/>
        <a:p>
          <a:r>
            <a:rPr lang="en-US" sz="1050" b="0" i="0" u="none" dirty="0"/>
            <a:t>4.2 Grow grant funding and continue to advance the university’s pursuit of R1. </a:t>
          </a:r>
          <a:endParaRPr lang="en-US" sz="1050" b="0" dirty="0"/>
        </a:p>
      </dgm:t>
    </dgm:pt>
    <dgm:pt modelId="{E8B3C3FA-C047-9744-8E1F-105B9036076B}" type="parTrans" cxnId="{0561B925-787C-2849-B8AD-528FCF8DBCAC}">
      <dgm:prSet/>
      <dgm:spPr/>
      <dgm:t>
        <a:bodyPr/>
        <a:lstStyle/>
        <a:p>
          <a:endParaRPr lang="en-US"/>
        </a:p>
      </dgm:t>
    </dgm:pt>
    <dgm:pt modelId="{C1B2758D-DFE1-C44E-99C7-6AC3AFA1D7F6}" type="sibTrans" cxnId="{0561B925-787C-2849-B8AD-528FCF8DBCAC}">
      <dgm:prSet/>
      <dgm:spPr/>
      <dgm:t>
        <a:bodyPr/>
        <a:lstStyle/>
        <a:p>
          <a:endParaRPr lang="en-US"/>
        </a:p>
      </dgm:t>
    </dgm:pt>
    <dgm:pt modelId="{D5727D3B-BFD9-BA4D-8DD8-6B7741BA64E6}">
      <dgm:prSet phldrT="[Text]" custT="1"/>
      <dgm:spPr/>
      <dgm:t>
        <a:bodyPr/>
        <a:lstStyle/>
        <a:p>
          <a:r>
            <a:rPr lang="en-US" sz="1050" b="0" i="0" u="none" dirty="0"/>
            <a:t>Increase in the number of postdoc research staff</a:t>
          </a:r>
          <a:endParaRPr lang="en-US" sz="1050" dirty="0"/>
        </a:p>
      </dgm:t>
    </dgm:pt>
    <dgm:pt modelId="{27CB50D2-A30D-8840-9C07-22717F2DBFDD}" type="parTrans" cxnId="{4E0CD857-6550-3D4E-8666-7C00045B0DB6}">
      <dgm:prSet/>
      <dgm:spPr/>
      <dgm:t>
        <a:bodyPr/>
        <a:lstStyle/>
        <a:p>
          <a:endParaRPr lang="en-US"/>
        </a:p>
      </dgm:t>
    </dgm:pt>
    <dgm:pt modelId="{DBEF3818-D620-804D-8C2A-92BA6FC7A68C}" type="sibTrans" cxnId="{4E0CD857-6550-3D4E-8666-7C00045B0DB6}">
      <dgm:prSet/>
      <dgm:spPr/>
      <dgm:t>
        <a:bodyPr/>
        <a:lstStyle/>
        <a:p>
          <a:endParaRPr lang="en-US"/>
        </a:p>
      </dgm:t>
    </dgm:pt>
    <dgm:pt modelId="{8CF1BAB9-852B-D749-906B-5DAF02E102EC}">
      <dgm:prSet phldrT="[Text]" custT="1"/>
      <dgm:spPr/>
      <dgm:t>
        <a:bodyPr/>
        <a:lstStyle/>
        <a:p>
          <a:r>
            <a:rPr lang="en-US" sz="1050" b="0" i="0" u="none" dirty="0"/>
            <a:t>Postdoc staff new hires</a:t>
          </a:r>
          <a:endParaRPr lang="en-US" sz="1050" dirty="0"/>
        </a:p>
      </dgm:t>
    </dgm:pt>
    <dgm:pt modelId="{99591964-0184-BF43-923C-E1B583C9DAE6}" type="parTrans" cxnId="{174AD63B-1C7B-7F44-A20F-9BEEB8B967ED}">
      <dgm:prSet/>
      <dgm:spPr/>
      <dgm:t>
        <a:bodyPr/>
        <a:lstStyle/>
        <a:p>
          <a:endParaRPr lang="en-US"/>
        </a:p>
      </dgm:t>
    </dgm:pt>
    <dgm:pt modelId="{3F0E4A05-23BE-A844-8996-77FAB4F87B68}" type="sibTrans" cxnId="{174AD63B-1C7B-7F44-A20F-9BEEB8B967ED}">
      <dgm:prSet/>
      <dgm:spPr/>
      <dgm:t>
        <a:bodyPr/>
        <a:lstStyle/>
        <a:p>
          <a:endParaRPr lang="en-US"/>
        </a:p>
      </dgm:t>
    </dgm:pt>
    <dgm:pt modelId="{B43ABABD-557A-CD4F-A756-39D3CA39E98D}">
      <dgm:prSet phldrT="[Text]" custT="1"/>
      <dgm:spPr/>
      <dgm:t>
        <a:bodyPr/>
        <a:lstStyle/>
        <a:p>
          <a:r>
            <a:rPr lang="en-US" sz="1050" b="0" i="0" u="none" dirty="0"/>
            <a:t>Graduation rate - doctoral students</a:t>
          </a:r>
          <a:endParaRPr lang="en-US" sz="1050" dirty="0"/>
        </a:p>
      </dgm:t>
    </dgm:pt>
    <dgm:pt modelId="{A58B639B-CA9B-AA46-B1AA-DDF5EA018877}" type="parTrans" cxnId="{18D46F60-386A-7546-B798-BC435A7DBD64}">
      <dgm:prSet/>
      <dgm:spPr/>
      <dgm:t>
        <a:bodyPr/>
        <a:lstStyle/>
        <a:p>
          <a:endParaRPr lang="en-US"/>
        </a:p>
      </dgm:t>
    </dgm:pt>
    <dgm:pt modelId="{8ACF671E-DC90-2447-A857-29D7DB413966}" type="sibTrans" cxnId="{18D46F60-386A-7546-B798-BC435A7DBD64}">
      <dgm:prSet/>
      <dgm:spPr/>
      <dgm:t>
        <a:bodyPr/>
        <a:lstStyle/>
        <a:p>
          <a:endParaRPr lang="en-US"/>
        </a:p>
      </dgm:t>
    </dgm:pt>
    <dgm:pt modelId="{E0E2CCC2-6DF3-454D-8C64-21BE2243D1E1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BF17E18A-98C4-174A-BB3E-5A080A0CEF34}" type="parTrans" cxnId="{C6A809A1-C395-C847-9A63-2390FC060B33}">
      <dgm:prSet/>
      <dgm:spPr/>
      <dgm:t>
        <a:bodyPr/>
        <a:lstStyle/>
        <a:p>
          <a:endParaRPr lang="en-US"/>
        </a:p>
      </dgm:t>
    </dgm:pt>
    <dgm:pt modelId="{3EA6BC53-D58C-FC4C-AC3D-D27A6B007CC3}" type="sibTrans" cxnId="{C6A809A1-C395-C847-9A63-2390FC060B33}">
      <dgm:prSet/>
      <dgm:spPr/>
      <dgm:t>
        <a:bodyPr/>
        <a:lstStyle/>
        <a:p>
          <a:endParaRPr lang="en-US"/>
        </a:p>
      </dgm:t>
    </dgm:pt>
    <dgm:pt modelId="{B182C2C2-51B5-8643-9ABF-4A28A632A2A4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6E03E099-549D-6345-976B-3B87A2B82E0D}" type="parTrans" cxnId="{F85FE5D7-5867-5B45-892E-7975B0D3E8A4}">
      <dgm:prSet/>
      <dgm:spPr/>
      <dgm:t>
        <a:bodyPr/>
        <a:lstStyle/>
        <a:p>
          <a:endParaRPr lang="en-US"/>
        </a:p>
      </dgm:t>
    </dgm:pt>
    <dgm:pt modelId="{42264616-0D46-9946-95C4-D319CD88157C}" type="sibTrans" cxnId="{F85FE5D7-5867-5B45-892E-7975B0D3E8A4}">
      <dgm:prSet/>
      <dgm:spPr/>
      <dgm:t>
        <a:bodyPr/>
        <a:lstStyle/>
        <a:p>
          <a:endParaRPr lang="en-US"/>
        </a:p>
      </dgm:t>
    </dgm:pt>
    <dgm:pt modelId="{770C97FA-85BF-C740-B371-3274EB4FCDA5}">
      <dgm:prSet phldrT="[Text]" custT="1"/>
      <dgm:spPr/>
      <dgm:t>
        <a:bodyPr/>
        <a:lstStyle/>
        <a:p>
          <a:r>
            <a:rPr lang="en-US" sz="1050" dirty="0"/>
            <a:t>Grant funding and expenditure</a:t>
          </a:r>
        </a:p>
      </dgm:t>
    </dgm:pt>
    <dgm:pt modelId="{DEE7CCA9-7D02-7B46-879B-C40DD61780C4}" type="parTrans" cxnId="{60F5ADC2-6D7D-1349-9BD9-4B08EC2B8253}">
      <dgm:prSet/>
      <dgm:spPr/>
      <dgm:t>
        <a:bodyPr/>
        <a:lstStyle/>
        <a:p>
          <a:endParaRPr lang="en-US"/>
        </a:p>
      </dgm:t>
    </dgm:pt>
    <dgm:pt modelId="{B216E44F-6779-5A47-B7D2-ABB6C97F4F38}" type="sibTrans" cxnId="{60F5ADC2-6D7D-1349-9BD9-4B08EC2B8253}">
      <dgm:prSet/>
      <dgm:spPr/>
      <dgm:t>
        <a:bodyPr/>
        <a:lstStyle/>
        <a:p>
          <a:endParaRPr lang="en-US"/>
        </a:p>
      </dgm:t>
    </dgm:pt>
    <dgm:pt modelId="{60683923-97E0-204E-B31C-67D6A26519A2}">
      <dgm:prSet phldrT="[Text]"/>
      <dgm:spPr/>
      <dgm:t>
        <a:bodyPr/>
        <a:lstStyle/>
        <a:p>
          <a:r>
            <a:rPr lang="en-US" dirty="0"/>
            <a:t>Goal</a:t>
          </a:r>
        </a:p>
      </dgm:t>
    </dgm:pt>
    <dgm:pt modelId="{3AFC28A7-820B-9A4B-B8F8-CC3BD5FF10ED}" type="sibTrans" cxnId="{2A128118-DC39-ED4E-90EE-2FF00FE3FD7A}">
      <dgm:prSet/>
      <dgm:spPr/>
      <dgm:t>
        <a:bodyPr/>
        <a:lstStyle/>
        <a:p>
          <a:endParaRPr lang="en-US"/>
        </a:p>
      </dgm:t>
    </dgm:pt>
    <dgm:pt modelId="{47C509DE-7AD5-FF4B-B829-F37901FE7F70}" type="parTrans" cxnId="{2A128118-DC39-ED4E-90EE-2FF00FE3FD7A}">
      <dgm:prSet/>
      <dgm:spPr/>
      <dgm:t>
        <a:bodyPr/>
        <a:lstStyle/>
        <a:p>
          <a:endParaRPr lang="en-US"/>
        </a:p>
      </dgm:t>
    </dgm:pt>
    <dgm:pt modelId="{BE5549EB-632A-8044-A278-1505EC0625E3}">
      <dgm:prSet phldrT="[Text]" custT="1"/>
      <dgm:spPr/>
      <dgm:t>
        <a:bodyPr/>
        <a:lstStyle/>
        <a:p>
          <a:r>
            <a:rPr lang="en-US" sz="1050" b="0" i="0" u="none" dirty="0"/>
            <a:t>Increase in grant funding</a:t>
          </a:r>
          <a:endParaRPr lang="en-US" sz="1050" dirty="0"/>
        </a:p>
      </dgm:t>
    </dgm:pt>
    <dgm:pt modelId="{620351E1-25F4-5143-AA06-3CBCDFF36A4A}" type="parTrans" cxnId="{E284D39A-902D-684F-8C69-05821906CAE4}">
      <dgm:prSet/>
      <dgm:spPr/>
      <dgm:t>
        <a:bodyPr/>
        <a:lstStyle/>
        <a:p>
          <a:endParaRPr lang="en-US"/>
        </a:p>
      </dgm:t>
    </dgm:pt>
    <dgm:pt modelId="{76C093C6-43B1-9347-BF30-0298ACC6F912}" type="sibTrans" cxnId="{E284D39A-902D-684F-8C69-05821906CAE4}">
      <dgm:prSet/>
      <dgm:spPr/>
      <dgm:t>
        <a:bodyPr/>
        <a:lstStyle/>
        <a:p>
          <a:endParaRPr lang="en-US"/>
        </a:p>
      </dgm:t>
    </dgm:pt>
    <dgm:pt modelId="{7A09ED68-AE08-414A-AD44-C90765A4E97E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050" b="0" i="0" u="none" dirty="0"/>
            <a:t>Dollars awarded</a:t>
          </a:r>
          <a:endParaRPr lang="en-US" sz="1050" dirty="0"/>
        </a:p>
      </dgm:t>
    </dgm:pt>
    <dgm:pt modelId="{7423D5B2-7D69-044D-84F7-EF99B3340DC9}" type="parTrans" cxnId="{2E0BA372-8F80-E341-82B4-179EEFB6C14A}">
      <dgm:prSet/>
      <dgm:spPr/>
      <dgm:t>
        <a:bodyPr/>
        <a:lstStyle/>
        <a:p>
          <a:endParaRPr lang="en-US"/>
        </a:p>
      </dgm:t>
    </dgm:pt>
    <dgm:pt modelId="{4BFBB0DF-D06C-D946-811C-785F538EDB9D}" type="sibTrans" cxnId="{2E0BA372-8F80-E341-82B4-179EEFB6C14A}">
      <dgm:prSet/>
      <dgm:spPr/>
      <dgm:t>
        <a:bodyPr/>
        <a:lstStyle/>
        <a:p>
          <a:endParaRPr lang="en-US"/>
        </a:p>
      </dgm:t>
    </dgm:pt>
    <dgm:pt modelId="{F3FA5B21-3A4B-1C47-9665-A21F8CCAC766}">
      <dgm:prSet phldrT="[Text]" custT="1"/>
      <dgm:spPr/>
      <dgm:t>
        <a:bodyPr/>
        <a:lstStyle/>
        <a:p>
          <a:r>
            <a:rPr lang="en-US" sz="1050" dirty="0"/>
            <a:t>Measure amplification via social media, advertising, donors, and marketing</a:t>
          </a:r>
        </a:p>
      </dgm:t>
    </dgm:pt>
    <dgm:pt modelId="{46902FED-7A0A-9045-9B42-BD877132C818}" type="parTrans" cxnId="{B31A417A-EE70-FC45-BE6D-3C482A3B90C4}">
      <dgm:prSet/>
      <dgm:spPr/>
      <dgm:t>
        <a:bodyPr/>
        <a:lstStyle/>
        <a:p>
          <a:endParaRPr lang="en-US"/>
        </a:p>
      </dgm:t>
    </dgm:pt>
    <dgm:pt modelId="{A964F15F-0E9C-DF4F-8FC2-467D133978A7}" type="sibTrans" cxnId="{B31A417A-EE70-FC45-BE6D-3C482A3B90C4}">
      <dgm:prSet/>
      <dgm:spPr/>
      <dgm:t>
        <a:bodyPr/>
        <a:lstStyle/>
        <a:p>
          <a:endParaRPr lang="en-US"/>
        </a:p>
      </dgm:t>
    </dgm:pt>
    <dgm:pt modelId="{DB86C08A-9763-7F44-9DD4-25AA8574AB44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E3E09E49-2A06-6C45-9090-B1160A55A591}" type="parTrans" cxnId="{F8CA7918-3C99-6F41-87D1-10F8FDC8929D}">
      <dgm:prSet/>
      <dgm:spPr/>
      <dgm:t>
        <a:bodyPr/>
        <a:lstStyle/>
        <a:p>
          <a:endParaRPr lang="en-US"/>
        </a:p>
      </dgm:t>
    </dgm:pt>
    <dgm:pt modelId="{B8C7FA2A-4721-7E41-98C3-A5FD3B10F39B}" type="sibTrans" cxnId="{F8CA7918-3C99-6F41-87D1-10F8FDC8929D}">
      <dgm:prSet/>
      <dgm:spPr/>
      <dgm:t>
        <a:bodyPr/>
        <a:lstStyle/>
        <a:p>
          <a:endParaRPr lang="en-US"/>
        </a:p>
      </dgm:t>
    </dgm:pt>
    <dgm:pt modelId="{71C56E4C-134C-6147-8D9C-DBF91E157A9C}">
      <dgm:prSet phldrT="[Text]" custT="1"/>
      <dgm:spPr/>
      <dgm:t>
        <a:bodyPr/>
        <a:lstStyle/>
        <a:p>
          <a:r>
            <a:rPr lang="en-US" sz="1050" b="0" i="0" u="none" dirty="0"/>
            <a:t>Increase in research expenditures </a:t>
          </a:r>
          <a:endParaRPr lang="en-US" sz="1050" dirty="0"/>
        </a:p>
      </dgm:t>
    </dgm:pt>
    <dgm:pt modelId="{74233F84-A9D0-F244-96B0-CF77CCA4125C}" type="parTrans" cxnId="{C5B39083-6A0B-AE4A-BB22-F7B5B19BDF8A}">
      <dgm:prSet/>
      <dgm:spPr/>
      <dgm:t>
        <a:bodyPr/>
        <a:lstStyle/>
        <a:p>
          <a:endParaRPr lang="en-US"/>
        </a:p>
      </dgm:t>
    </dgm:pt>
    <dgm:pt modelId="{1A7C9E14-66C0-344F-BECA-CB38A0894CD0}" type="sibTrans" cxnId="{C5B39083-6A0B-AE4A-BB22-F7B5B19BDF8A}">
      <dgm:prSet/>
      <dgm:spPr/>
      <dgm:t>
        <a:bodyPr/>
        <a:lstStyle/>
        <a:p>
          <a:endParaRPr lang="en-US"/>
        </a:p>
      </dgm:t>
    </dgm:pt>
    <dgm:pt modelId="{B1B33B63-B92F-9940-B6EA-B23D5D74FA7A}">
      <dgm:prSet phldrT="[Text]" custT="1"/>
      <dgm:spPr/>
      <dgm:t>
        <a:bodyPr/>
        <a:lstStyle/>
        <a:p>
          <a:r>
            <a:rPr lang="en-US" sz="1050" b="0" i="0" u="none" dirty="0"/>
            <a:t>Dollars expended</a:t>
          </a:r>
          <a:endParaRPr lang="en-US" sz="1050" dirty="0"/>
        </a:p>
      </dgm:t>
    </dgm:pt>
    <dgm:pt modelId="{1F780E6C-AC68-1B4D-910F-13112BF8341D}" type="parTrans" cxnId="{F5E5B330-8C48-9449-B41F-924B3C85D874}">
      <dgm:prSet/>
      <dgm:spPr/>
      <dgm:t>
        <a:bodyPr/>
        <a:lstStyle/>
        <a:p>
          <a:endParaRPr lang="en-US"/>
        </a:p>
      </dgm:t>
    </dgm:pt>
    <dgm:pt modelId="{91077828-A6AA-814B-A866-EAE80692050C}" type="sibTrans" cxnId="{F5E5B330-8C48-9449-B41F-924B3C85D874}">
      <dgm:prSet/>
      <dgm:spPr/>
      <dgm:t>
        <a:bodyPr/>
        <a:lstStyle/>
        <a:p>
          <a:endParaRPr lang="en-US"/>
        </a:p>
      </dgm:t>
    </dgm:pt>
    <dgm:pt modelId="{1C5FCABC-0B37-A141-840E-4AE14CBFAA53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725239D4-9D35-B84D-A7F6-5448703F0E7B}" type="parTrans" cxnId="{9171D51C-122B-B947-AAF4-C6BFDEC5CF0F}">
      <dgm:prSet/>
      <dgm:spPr/>
      <dgm:t>
        <a:bodyPr/>
        <a:lstStyle/>
        <a:p>
          <a:endParaRPr lang="en-US"/>
        </a:p>
      </dgm:t>
    </dgm:pt>
    <dgm:pt modelId="{B4157F3C-AD83-5045-AFF9-AAD35F56A168}" type="sibTrans" cxnId="{9171D51C-122B-B947-AAF4-C6BFDEC5CF0F}">
      <dgm:prSet/>
      <dgm:spPr/>
      <dgm:t>
        <a:bodyPr/>
        <a:lstStyle/>
        <a:p>
          <a:endParaRPr lang="en-US"/>
        </a:p>
      </dgm:t>
    </dgm:pt>
    <dgm:pt modelId="{9C736FE8-A056-3B4E-8406-41206FA2CD18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212E53E6-B198-F84E-A99D-34B219723514}" type="parTrans" cxnId="{25A2C2A9-5B5B-CA40-9633-5E841F58B59A}">
      <dgm:prSet/>
      <dgm:spPr/>
      <dgm:t>
        <a:bodyPr/>
        <a:lstStyle/>
        <a:p>
          <a:endParaRPr lang="en-US"/>
        </a:p>
      </dgm:t>
    </dgm:pt>
    <dgm:pt modelId="{5C4C1DA9-67A2-8E44-A0CB-8EE294A4DD09}" type="sibTrans" cxnId="{25A2C2A9-5B5B-CA40-9633-5E841F58B59A}">
      <dgm:prSet/>
      <dgm:spPr/>
      <dgm:t>
        <a:bodyPr/>
        <a:lstStyle/>
        <a:p>
          <a:endParaRPr lang="en-US"/>
        </a:p>
      </dgm:t>
    </dgm:pt>
    <dgm:pt modelId="{FD1FB589-9C76-6B49-A853-5366D45603F1}">
      <dgm:prSet phldrT="[Text]"/>
      <dgm:spPr/>
      <dgm:t>
        <a:bodyPr/>
        <a:lstStyle/>
        <a:p>
          <a:r>
            <a:rPr lang="en-US" b="0" i="0" u="none" dirty="0"/>
            <a:t>US News and World Report Ranking</a:t>
          </a:r>
          <a:endParaRPr lang="en-US" dirty="0"/>
        </a:p>
      </dgm:t>
    </dgm:pt>
    <dgm:pt modelId="{9274601F-DD36-F142-B36A-606F7461B150}" type="parTrans" cxnId="{63D1D1D5-B513-A14E-AA36-C3409F3168B2}">
      <dgm:prSet/>
      <dgm:spPr/>
      <dgm:t>
        <a:bodyPr/>
        <a:lstStyle/>
        <a:p>
          <a:endParaRPr lang="en-US"/>
        </a:p>
      </dgm:t>
    </dgm:pt>
    <dgm:pt modelId="{194F72B0-9752-0442-A2AC-DE5BDDAC0DBF}" type="sibTrans" cxnId="{63D1D1D5-B513-A14E-AA36-C3409F3168B2}">
      <dgm:prSet/>
      <dgm:spPr/>
      <dgm:t>
        <a:bodyPr/>
        <a:lstStyle/>
        <a:p>
          <a:endParaRPr lang="en-US"/>
        </a:p>
      </dgm:t>
    </dgm:pt>
    <dgm:pt modelId="{E477614B-94CA-404C-95FD-5E81B086D007}" type="pres">
      <dgm:prSet presAssocID="{46C23B7B-705F-F449-B12F-FB32AE73C519}" presName="theList" presStyleCnt="0">
        <dgm:presLayoutVars>
          <dgm:dir/>
          <dgm:animLvl val="lvl"/>
          <dgm:resizeHandles val="exact"/>
        </dgm:presLayoutVars>
      </dgm:prSet>
      <dgm:spPr/>
    </dgm:pt>
    <dgm:pt modelId="{65CA63F0-026F-454C-AC14-C72DF335C043}" type="pres">
      <dgm:prSet presAssocID="{60683923-97E0-204E-B31C-67D6A26519A2}" presName="compNode" presStyleCnt="0"/>
      <dgm:spPr/>
    </dgm:pt>
    <dgm:pt modelId="{F502307B-DDC9-064A-8F2F-AB4390F074D0}" type="pres">
      <dgm:prSet presAssocID="{60683923-97E0-204E-B31C-67D6A26519A2}" presName="aNode" presStyleLbl="bgShp" presStyleIdx="0" presStyleCnt="5"/>
      <dgm:spPr/>
    </dgm:pt>
    <dgm:pt modelId="{F73734BE-4835-0F48-AAAD-1B0CDBE04893}" type="pres">
      <dgm:prSet presAssocID="{60683923-97E0-204E-B31C-67D6A26519A2}" presName="textNode" presStyleLbl="bgShp" presStyleIdx="0" presStyleCnt="5"/>
      <dgm:spPr/>
    </dgm:pt>
    <dgm:pt modelId="{DB0E4860-CF23-364F-A797-C6D92AAEE416}" type="pres">
      <dgm:prSet presAssocID="{60683923-97E0-204E-B31C-67D6A26519A2}" presName="compChildNode" presStyleCnt="0"/>
      <dgm:spPr/>
    </dgm:pt>
    <dgm:pt modelId="{5DA09231-EEEE-3B4D-A111-2BA78EA70499}" type="pres">
      <dgm:prSet presAssocID="{60683923-97E0-204E-B31C-67D6A26519A2}" presName="theInnerList" presStyleCnt="0"/>
      <dgm:spPr/>
    </dgm:pt>
    <dgm:pt modelId="{1FBB7636-057A-7248-8B0D-F5038470A460}" type="pres">
      <dgm:prSet presAssocID="{D50029FF-CBC2-8F46-BD63-F8FC043910C5}" presName="childNode" presStyleLbl="node1" presStyleIdx="0" presStyleCnt="24">
        <dgm:presLayoutVars>
          <dgm:bulletEnabled val="1"/>
        </dgm:presLayoutVars>
      </dgm:prSet>
      <dgm:spPr/>
    </dgm:pt>
    <dgm:pt modelId="{4AEBCDF5-354B-044D-88F5-8FBA5C58B02F}" type="pres">
      <dgm:prSet presAssocID="{D50029FF-CBC2-8F46-BD63-F8FC043910C5}" presName="aSpace2" presStyleCnt="0"/>
      <dgm:spPr/>
    </dgm:pt>
    <dgm:pt modelId="{D14BC28A-4E73-FA4D-B305-EB01460354C6}" type="pres">
      <dgm:prSet presAssocID="{64322B3E-722A-B343-A1E4-DE85E7FD0B00}" presName="childNode" presStyleLbl="node1" presStyleIdx="1" presStyleCnt="24">
        <dgm:presLayoutVars>
          <dgm:bulletEnabled val="1"/>
        </dgm:presLayoutVars>
      </dgm:prSet>
      <dgm:spPr/>
    </dgm:pt>
    <dgm:pt modelId="{F4A279D7-BC25-4D49-B957-6C1E6E88B8BC}" type="pres">
      <dgm:prSet presAssocID="{64322B3E-722A-B343-A1E4-DE85E7FD0B00}" presName="aSpace2" presStyleCnt="0"/>
      <dgm:spPr/>
    </dgm:pt>
    <dgm:pt modelId="{E90A8818-68F6-6649-89F4-9AD5914DF840}" type="pres">
      <dgm:prSet presAssocID="{C2B744CC-6A2E-1146-8D5A-D24484EFEB8F}" presName="childNode" presStyleLbl="node1" presStyleIdx="2" presStyleCnt="24">
        <dgm:presLayoutVars>
          <dgm:bulletEnabled val="1"/>
        </dgm:presLayoutVars>
      </dgm:prSet>
      <dgm:spPr/>
    </dgm:pt>
    <dgm:pt modelId="{420BB74C-4CCE-4248-9874-595169B5ED1F}" type="pres">
      <dgm:prSet presAssocID="{60683923-97E0-204E-B31C-67D6A26519A2}" presName="aSpace" presStyleCnt="0"/>
      <dgm:spPr/>
    </dgm:pt>
    <dgm:pt modelId="{96411DE1-3FE9-6E4F-B998-CBE9645EECC5}" type="pres">
      <dgm:prSet presAssocID="{9BAE942F-1383-9540-83E8-95F9B4633E72}" presName="compNode" presStyleCnt="0"/>
      <dgm:spPr/>
    </dgm:pt>
    <dgm:pt modelId="{19A0A5E8-4193-C24B-96D6-A5286BA16D6A}" type="pres">
      <dgm:prSet presAssocID="{9BAE942F-1383-9540-83E8-95F9B4633E72}" presName="aNode" presStyleLbl="bgShp" presStyleIdx="1" presStyleCnt="5"/>
      <dgm:spPr/>
    </dgm:pt>
    <dgm:pt modelId="{1DE5A6BA-3A94-0A4B-9F46-F600FB72D961}" type="pres">
      <dgm:prSet presAssocID="{9BAE942F-1383-9540-83E8-95F9B4633E72}" presName="textNode" presStyleLbl="bgShp" presStyleIdx="1" presStyleCnt="5"/>
      <dgm:spPr/>
    </dgm:pt>
    <dgm:pt modelId="{B8A00D8C-1F03-F445-8576-2726E177C840}" type="pres">
      <dgm:prSet presAssocID="{9BAE942F-1383-9540-83E8-95F9B4633E72}" presName="compChildNode" presStyleCnt="0"/>
      <dgm:spPr/>
    </dgm:pt>
    <dgm:pt modelId="{15ED88C0-2A08-F24C-88D1-286ECAE400BA}" type="pres">
      <dgm:prSet presAssocID="{9BAE942F-1383-9540-83E8-95F9B4633E72}" presName="theInnerList" presStyleCnt="0"/>
      <dgm:spPr/>
    </dgm:pt>
    <dgm:pt modelId="{CF37DF53-3460-DB49-946C-4F61DC5F0F12}" type="pres">
      <dgm:prSet presAssocID="{56711338-7BF3-1E46-93FB-90D5D528F699}" presName="childNode" presStyleLbl="node1" presStyleIdx="3" presStyleCnt="24" custLinFactY="98810" custLinFactNeighborX="-2370" custLinFactNeighborY="100000">
        <dgm:presLayoutVars>
          <dgm:bulletEnabled val="1"/>
        </dgm:presLayoutVars>
      </dgm:prSet>
      <dgm:spPr/>
    </dgm:pt>
    <dgm:pt modelId="{B73053B0-4444-554E-B430-07C8D29DE5A2}" type="pres">
      <dgm:prSet presAssocID="{56711338-7BF3-1E46-93FB-90D5D528F699}" presName="aSpace2" presStyleCnt="0"/>
      <dgm:spPr/>
    </dgm:pt>
    <dgm:pt modelId="{395D9107-8141-0B46-B43A-A4268BB4DA5C}" type="pres">
      <dgm:prSet presAssocID="{FD1FB589-9C76-6B49-A853-5366D45603F1}" presName="childNode" presStyleLbl="node1" presStyleIdx="4" presStyleCnt="24" custLinFactY="-100000" custLinFactNeighborX="-3160" custLinFactNeighborY="-125102">
        <dgm:presLayoutVars>
          <dgm:bulletEnabled val="1"/>
        </dgm:presLayoutVars>
      </dgm:prSet>
      <dgm:spPr/>
    </dgm:pt>
    <dgm:pt modelId="{6C914FD1-CFC2-A74A-900B-02056388C8BB}" type="pres">
      <dgm:prSet presAssocID="{FD1FB589-9C76-6B49-A853-5366D45603F1}" presName="aSpace2" presStyleCnt="0"/>
      <dgm:spPr/>
    </dgm:pt>
    <dgm:pt modelId="{88E3D6AA-53C4-7348-BB80-FC132A9A14FB}" type="pres">
      <dgm:prSet presAssocID="{D5727D3B-BFD9-BA4D-8DD8-6B7741BA64E6}" presName="childNode" presStyleLbl="node1" presStyleIdx="5" presStyleCnt="24">
        <dgm:presLayoutVars>
          <dgm:bulletEnabled val="1"/>
        </dgm:presLayoutVars>
      </dgm:prSet>
      <dgm:spPr/>
    </dgm:pt>
    <dgm:pt modelId="{31FF1EE4-1573-5447-8108-7E90A9332C2D}" type="pres">
      <dgm:prSet presAssocID="{D5727D3B-BFD9-BA4D-8DD8-6B7741BA64E6}" presName="aSpace2" presStyleCnt="0"/>
      <dgm:spPr/>
    </dgm:pt>
    <dgm:pt modelId="{48BA96B1-A589-1B47-985D-C480A13C53F2}" type="pres">
      <dgm:prSet presAssocID="{2867F791-0843-1642-A9B4-E6DA93E01C71}" presName="childNode" presStyleLbl="node1" presStyleIdx="6" presStyleCnt="24">
        <dgm:presLayoutVars>
          <dgm:bulletEnabled val="1"/>
        </dgm:presLayoutVars>
      </dgm:prSet>
      <dgm:spPr/>
    </dgm:pt>
    <dgm:pt modelId="{2D0EDA0A-6B92-F94C-928B-D750122A9F52}" type="pres">
      <dgm:prSet presAssocID="{2867F791-0843-1642-A9B4-E6DA93E01C71}" presName="aSpace2" presStyleCnt="0"/>
      <dgm:spPr/>
    </dgm:pt>
    <dgm:pt modelId="{378701F4-1DB4-6B4B-A6FA-13BC745C65AB}" type="pres">
      <dgm:prSet presAssocID="{BE5549EB-632A-8044-A278-1505EC0625E3}" presName="childNode" presStyleLbl="node1" presStyleIdx="7" presStyleCnt="24">
        <dgm:presLayoutVars>
          <dgm:bulletEnabled val="1"/>
        </dgm:presLayoutVars>
      </dgm:prSet>
      <dgm:spPr/>
    </dgm:pt>
    <dgm:pt modelId="{9D31FAAF-B003-4343-B6BA-7BE958464039}" type="pres">
      <dgm:prSet presAssocID="{BE5549EB-632A-8044-A278-1505EC0625E3}" presName="aSpace2" presStyleCnt="0"/>
      <dgm:spPr/>
    </dgm:pt>
    <dgm:pt modelId="{5DC77506-6F55-9A42-8706-827F63C24956}" type="pres">
      <dgm:prSet presAssocID="{71C56E4C-134C-6147-8D9C-DBF91E157A9C}" presName="childNode" presStyleLbl="node1" presStyleIdx="8" presStyleCnt="24">
        <dgm:presLayoutVars>
          <dgm:bulletEnabled val="1"/>
        </dgm:presLayoutVars>
      </dgm:prSet>
      <dgm:spPr/>
    </dgm:pt>
    <dgm:pt modelId="{3CDC47B4-C620-A746-93C0-8DB9527EF4FC}" type="pres">
      <dgm:prSet presAssocID="{9BAE942F-1383-9540-83E8-95F9B4633E72}" presName="aSpace" presStyleCnt="0"/>
      <dgm:spPr/>
    </dgm:pt>
    <dgm:pt modelId="{E3E21BB5-56F0-3745-B572-F1E3BC06626D}" type="pres">
      <dgm:prSet presAssocID="{01E14D7D-29C7-894A-87FB-042FA364EB49}" presName="compNode" presStyleCnt="0"/>
      <dgm:spPr/>
    </dgm:pt>
    <dgm:pt modelId="{2F1CCB5B-457A-E44A-9B09-227E6A3E6B20}" type="pres">
      <dgm:prSet presAssocID="{01E14D7D-29C7-894A-87FB-042FA364EB49}" presName="aNode" presStyleLbl="bgShp" presStyleIdx="2" presStyleCnt="5"/>
      <dgm:spPr/>
    </dgm:pt>
    <dgm:pt modelId="{F6D471D6-1F3F-EF4B-94D9-C71FDACA3387}" type="pres">
      <dgm:prSet presAssocID="{01E14D7D-29C7-894A-87FB-042FA364EB49}" presName="textNode" presStyleLbl="bgShp" presStyleIdx="2" presStyleCnt="5"/>
      <dgm:spPr/>
    </dgm:pt>
    <dgm:pt modelId="{3B52CFC1-8BCD-F443-82DA-0F582932E998}" type="pres">
      <dgm:prSet presAssocID="{01E14D7D-29C7-894A-87FB-042FA364EB49}" presName="compChildNode" presStyleCnt="0"/>
      <dgm:spPr/>
    </dgm:pt>
    <dgm:pt modelId="{C5DB2276-1C87-3E48-A852-A57F7AC08AD0}" type="pres">
      <dgm:prSet presAssocID="{01E14D7D-29C7-894A-87FB-042FA364EB49}" presName="theInnerList" presStyleCnt="0"/>
      <dgm:spPr/>
    </dgm:pt>
    <dgm:pt modelId="{83D80575-5DE2-A744-B48B-0FD2ADA5B3AA}" type="pres">
      <dgm:prSet presAssocID="{323EF1AF-D2BF-3F4B-9D33-346055A3DD75}" presName="childNode" presStyleLbl="node1" presStyleIdx="9" presStyleCnt="24">
        <dgm:presLayoutVars>
          <dgm:bulletEnabled val="1"/>
        </dgm:presLayoutVars>
      </dgm:prSet>
      <dgm:spPr/>
    </dgm:pt>
    <dgm:pt modelId="{039E3B14-772B-B741-AA53-4D31FA263698}" type="pres">
      <dgm:prSet presAssocID="{323EF1AF-D2BF-3F4B-9D33-346055A3DD75}" presName="aSpace2" presStyleCnt="0"/>
      <dgm:spPr/>
    </dgm:pt>
    <dgm:pt modelId="{388C6FB6-1558-4F42-9C11-18A4F2D713D0}" type="pres">
      <dgm:prSet presAssocID="{8CF1BAB9-852B-D749-906B-5DAF02E102EC}" presName="childNode" presStyleLbl="node1" presStyleIdx="10" presStyleCnt="24">
        <dgm:presLayoutVars>
          <dgm:bulletEnabled val="1"/>
        </dgm:presLayoutVars>
      </dgm:prSet>
      <dgm:spPr/>
    </dgm:pt>
    <dgm:pt modelId="{50306CC7-0A54-CB42-9FE6-5168B31FB481}" type="pres">
      <dgm:prSet presAssocID="{8CF1BAB9-852B-D749-906B-5DAF02E102EC}" presName="aSpace2" presStyleCnt="0"/>
      <dgm:spPr/>
    </dgm:pt>
    <dgm:pt modelId="{6E99FF37-AA31-BD4E-A1BD-8467DDF02C05}" type="pres">
      <dgm:prSet presAssocID="{B43ABABD-557A-CD4F-A756-39D3CA39E98D}" presName="childNode" presStyleLbl="node1" presStyleIdx="11" presStyleCnt="24">
        <dgm:presLayoutVars>
          <dgm:bulletEnabled val="1"/>
        </dgm:presLayoutVars>
      </dgm:prSet>
      <dgm:spPr/>
    </dgm:pt>
    <dgm:pt modelId="{2429B4CC-FC88-3B4E-A87E-6224A5B0362F}" type="pres">
      <dgm:prSet presAssocID="{B43ABABD-557A-CD4F-A756-39D3CA39E98D}" presName="aSpace2" presStyleCnt="0"/>
      <dgm:spPr/>
    </dgm:pt>
    <dgm:pt modelId="{347AEE88-4860-C848-9C29-3EE9286F5F73}" type="pres">
      <dgm:prSet presAssocID="{7A09ED68-AE08-414A-AD44-C90765A4E97E}" presName="childNode" presStyleLbl="node1" presStyleIdx="12" presStyleCnt="24">
        <dgm:presLayoutVars>
          <dgm:bulletEnabled val="1"/>
        </dgm:presLayoutVars>
      </dgm:prSet>
      <dgm:spPr/>
    </dgm:pt>
    <dgm:pt modelId="{800F0650-9AD6-AE45-8CE0-7B3E952571FC}" type="pres">
      <dgm:prSet presAssocID="{7A09ED68-AE08-414A-AD44-C90765A4E97E}" presName="aSpace2" presStyleCnt="0"/>
      <dgm:spPr/>
    </dgm:pt>
    <dgm:pt modelId="{D1D87CEC-1C27-2E49-A90C-827C716269BB}" type="pres">
      <dgm:prSet presAssocID="{B1B33B63-B92F-9940-B6EA-B23D5D74FA7A}" presName="childNode" presStyleLbl="node1" presStyleIdx="13" presStyleCnt="24">
        <dgm:presLayoutVars>
          <dgm:bulletEnabled val="1"/>
        </dgm:presLayoutVars>
      </dgm:prSet>
      <dgm:spPr/>
    </dgm:pt>
    <dgm:pt modelId="{78C2648B-C600-2D4B-82B8-91053DDA360A}" type="pres">
      <dgm:prSet presAssocID="{01E14D7D-29C7-894A-87FB-042FA364EB49}" presName="aSpace" presStyleCnt="0"/>
      <dgm:spPr/>
    </dgm:pt>
    <dgm:pt modelId="{C368A818-FD72-DB4B-ACE2-D11399DB4186}" type="pres">
      <dgm:prSet presAssocID="{8B9E8DC4-0D74-A94F-B1C3-31677A332237}" presName="compNode" presStyleCnt="0"/>
      <dgm:spPr/>
    </dgm:pt>
    <dgm:pt modelId="{A2BAF787-F09B-9F4F-825E-BAD33230BECD}" type="pres">
      <dgm:prSet presAssocID="{8B9E8DC4-0D74-A94F-B1C3-31677A332237}" presName="aNode" presStyleLbl="bgShp" presStyleIdx="3" presStyleCnt="5"/>
      <dgm:spPr/>
    </dgm:pt>
    <dgm:pt modelId="{EE00DE96-FE8B-3D46-8676-1D6513F75EAE}" type="pres">
      <dgm:prSet presAssocID="{8B9E8DC4-0D74-A94F-B1C3-31677A332237}" presName="textNode" presStyleLbl="bgShp" presStyleIdx="3" presStyleCnt="5"/>
      <dgm:spPr/>
    </dgm:pt>
    <dgm:pt modelId="{3D910A10-3829-F644-8CAE-6D0484B28841}" type="pres">
      <dgm:prSet presAssocID="{8B9E8DC4-0D74-A94F-B1C3-31677A332237}" presName="compChildNode" presStyleCnt="0"/>
      <dgm:spPr/>
    </dgm:pt>
    <dgm:pt modelId="{A75F5E5A-4FED-1747-83D7-FB3572A03247}" type="pres">
      <dgm:prSet presAssocID="{8B9E8DC4-0D74-A94F-B1C3-31677A332237}" presName="theInnerList" presStyleCnt="0"/>
      <dgm:spPr/>
    </dgm:pt>
    <dgm:pt modelId="{EA355F8E-7898-EA45-BFA3-017534746675}" type="pres">
      <dgm:prSet presAssocID="{592BDF4E-4CDA-D048-870B-E5459116E119}" presName="childNode" presStyleLbl="node1" presStyleIdx="14" presStyleCnt="24">
        <dgm:presLayoutVars>
          <dgm:bulletEnabled val="1"/>
        </dgm:presLayoutVars>
      </dgm:prSet>
      <dgm:spPr/>
    </dgm:pt>
    <dgm:pt modelId="{912005A2-E536-6E42-A404-4BEBB3B99E9A}" type="pres">
      <dgm:prSet presAssocID="{592BDF4E-4CDA-D048-870B-E5459116E119}" presName="aSpace2" presStyleCnt="0"/>
      <dgm:spPr/>
    </dgm:pt>
    <dgm:pt modelId="{B5CEF3AA-C377-9E49-AE54-A8E4ACC71B78}" type="pres">
      <dgm:prSet presAssocID="{00611631-776D-0F4B-8A55-B02C93E0C4B3}" presName="childNode" presStyleLbl="node1" presStyleIdx="15" presStyleCnt="24">
        <dgm:presLayoutVars>
          <dgm:bulletEnabled val="1"/>
        </dgm:presLayoutVars>
      </dgm:prSet>
      <dgm:spPr/>
    </dgm:pt>
    <dgm:pt modelId="{7DFEC8B3-7A94-BE4A-AAD5-03D7EFD63359}" type="pres">
      <dgm:prSet presAssocID="{00611631-776D-0F4B-8A55-B02C93E0C4B3}" presName="aSpace2" presStyleCnt="0"/>
      <dgm:spPr/>
    </dgm:pt>
    <dgm:pt modelId="{A7043D36-8DF6-A946-90A4-EA874164B561}" type="pres">
      <dgm:prSet presAssocID="{770C97FA-85BF-C740-B371-3274EB4FCDA5}" presName="childNode" presStyleLbl="node1" presStyleIdx="16" presStyleCnt="24">
        <dgm:presLayoutVars>
          <dgm:bulletEnabled val="1"/>
        </dgm:presLayoutVars>
      </dgm:prSet>
      <dgm:spPr/>
    </dgm:pt>
    <dgm:pt modelId="{4D584708-7F65-6D40-B595-DFDF49037B68}" type="pres">
      <dgm:prSet presAssocID="{770C97FA-85BF-C740-B371-3274EB4FCDA5}" presName="aSpace2" presStyleCnt="0"/>
      <dgm:spPr/>
    </dgm:pt>
    <dgm:pt modelId="{45D3FC22-1E73-9942-B3F7-CCE19E995DC7}" type="pres">
      <dgm:prSet presAssocID="{F3FA5B21-3A4B-1C47-9665-A21F8CCAC766}" presName="childNode" presStyleLbl="node1" presStyleIdx="17" presStyleCnt="24">
        <dgm:presLayoutVars>
          <dgm:bulletEnabled val="1"/>
        </dgm:presLayoutVars>
      </dgm:prSet>
      <dgm:spPr/>
    </dgm:pt>
    <dgm:pt modelId="{015A6D56-9711-7146-9E1E-F61F82F7C77F}" type="pres">
      <dgm:prSet presAssocID="{F3FA5B21-3A4B-1C47-9665-A21F8CCAC766}" presName="aSpace2" presStyleCnt="0"/>
      <dgm:spPr/>
    </dgm:pt>
    <dgm:pt modelId="{B8A05296-F76E-BF4A-99B6-EAEBEE3E4780}" type="pres">
      <dgm:prSet presAssocID="{1C5FCABC-0B37-A141-840E-4AE14CBFAA53}" presName="childNode" presStyleLbl="node1" presStyleIdx="18" presStyleCnt="24">
        <dgm:presLayoutVars>
          <dgm:bulletEnabled val="1"/>
        </dgm:presLayoutVars>
      </dgm:prSet>
      <dgm:spPr/>
    </dgm:pt>
    <dgm:pt modelId="{3E01C763-A08F-BE44-9DFF-5A080438D52B}" type="pres">
      <dgm:prSet presAssocID="{8B9E8DC4-0D74-A94F-B1C3-31677A332237}" presName="aSpace" presStyleCnt="0"/>
      <dgm:spPr/>
    </dgm:pt>
    <dgm:pt modelId="{9C01FB73-AE01-0041-BD6D-A2C3C12AEA8E}" type="pres">
      <dgm:prSet presAssocID="{237A1CF6-D088-7245-993A-D0A139FB7855}" presName="compNode" presStyleCnt="0"/>
      <dgm:spPr/>
    </dgm:pt>
    <dgm:pt modelId="{EC83A04B-8726-BA40-A762-7A6A8A493751}" type="pres">
      <dgm:prSet presAssocID="{237A1CF6-D088-7245-993A-D0A139FB7855}" presName="aNode" presStyleLbl="bgShp" presStyleIdx="4" presStyleCnt="5"/>
      <dgm:spPr/>
    </dgm:pt>
    <dgm:pt modelId="{2224038F-15E1-6C45-87FD-A2E4E1D65A25}" type="pres">
      <dgm:prSet presAssocID="{237A1CF6-D088-7245-993A-D0A139FB7855}" presName="textNode" presStyleLbl="bgShp" presStyleIdx="4" presStyleCnt="5"/>
      <dgm:spPr/>
    </dgm:pt>
    <dgm:pt modelId="{53E77D97-FB5D-7F42-91C9-056883E5A4A2}" type="pres">
      <dgm:prSet presAssocID="{237A1CF6-D088-7245-993A-D0A139FB7855}" presName="compChildNode" presStyleCnt="0"/>
      <dgm:spPr/>
    </dgm:pt>
    <dgm:pt modelId="{6D980201-B7CC-1D49-91B2-F68734A00DD0}" type="pres">
      <dgm:prSet presAssocID="{237A1CF6-D088-7245-993A-D0A139FB7855}" presName="theInnerList" presStyleCnt="0"/>
      <dgm:spPr/>
    </dgm:pt>
    <dgm:pt modelId="{187883F4-2A52-6E4E-8B46-632C87D6FE28}" type="pres">
      <dgm:prSet presAssocID="{17E74056-8930-7F40-914D-5937EEE4A873}" presName="childNode" presStyleLbl="node1" presStyleIdx="19" presStyleCnt="24">
        <dgm:presLayoutVars>
          <dgm:bulletEnabled val="1"/>
        </dgm:presLayoutVars>
      </dgm:prSet>
      <dgm:spPr/>
    </dgm:pt>
    <dgm:pt modelId="{67ED3413-B10D-8B46-8E74-C00209DB590E}" type="pres">
      <dgm:prSet presAssocID="{17E74056-8930-7F40-914D-5937EEE4A873}" presName="aSpace2" presStyleCnt="0"/>
      <dgm:spPr/>
    </dgm:pt>
    <dgm:pt modelId="{6E92163E-A34B-0848-B1BA-EC0A196E8AA9}" type="pres">
      <dgm:prSet presAssocID="{E0E2CCC2-6DF3-454D-8C64-21BE2243D1E1}" presName="childNode" presStyleLbl="node1" presStyleIdx="20" presStyleCnt="24">
        <dgm:presLayoutVars>
          <dgm:bulletEnabled val="1"/>
        </dgm:presLayoutVars>
      </dgm:prSet>
      <dgm:spPr/>
    </dgm:pt>
    <dgm:pt modelId="{361DCD07-10EB-7347-A13A-E55DAC8EC04E}" type="pres">
      <dgm:prSet presAssocID="{E0E2CCC2-6DF3-454D-8C64-21BE2243D1E1}" presName="aSpace2" presStyleCnt="0"/>
      <dgm:spPr/>
    </dgm:pt>
    <dgm:pt modelId="{EEA98843-BD3B-FE41-88C6-7EE175FE08A6}" type="pres">
      <dgm:prSet presAssocID="{B182C2C2-51B5-8643-9ABF-4A28A632A2A4}" presName="childNode" presStyleLbl="node1" presStyleIdx="21" presStyleCnt="24">
        <dgm:presLayoutVars>
          <dgm:bulletEnabled val="1"/>
        </dgm:presLayoutVars>
      </dgm:prSet>
      <dgm:spPr/>
    </dgm:pt>
    <dgm:pt modelId="{269016B4-F8E7-224A-A6AC-3CFAA3990E9F}" type="pres">
      <dgm:prSet presAssocID="{B182C2C2-51B5-8643-9ABF-4A28A632A2A4}" presName="aSpace2" presStyleCnt="0"/>
      <dgm:spPr/>
    </dgm:pt>
    <dgm:pt modelId="{589E8C09-ADA9-BD43-B1A3-62C486DE6CEB}" type="pres">
      <dgm:prSet presAssocID="{DB86C08A-9763-7F44-9DD4-25AA8574AB44}" presName="childNode" presStyleLbl="node1" presStyleIdx="22" presStyleCnt="24">
        <dgm:presLayoutVars>
          <dgm:bulletEnabled val="1"/>
        </dgm:presLayoutVars>
      </dgm:prSet>
      <dgm:spPr/>
    </dgm:pt>
    <dgm:pt modelId="{F9467D84-AA1E-5D42-98B0-58251F4D71E0}" type="pres">
      <dgm:prSet presAssocID="{DB86C08A-9763-7F44-9DD4-25AA8574AB44}" presName="aSpace2" presStyleCnt="0"/>
      <dgm:spPr/>
    </dgm:pt>
    <dgm:pt modelId="{980DA74D-D8A1-A844-9271-903896A23293}" type="pres">
      <dgm:prSet presAssocID="{9C736FE8-A056-3B4E-8406-41206FA2CD18}" presName="childNode" presStyleLbl="node1" presStyleIdx="23" presStyleCnt="24">
        <dgm:presLayoutVars>
          <dgm:bulletEnabled val="1"/>
        </dgm:presLayoutVars>
      </dgm:prSet>
      <dgm:spPr/>
    </dgm:pt>
  </dgm:ptLst>
  <dgm:cxnLst>
    <dgm:cxn modelId="{3001E70C-3271-214E-9085-4817A4D42AE7}" type="presOf" srcId="{237A1CF6-D088-7245-993A-D0A139FB7855}" destId="{2224038F-15E1-6C45-87FD-A2E4E1D65A25}" srcOrd="1" destOrd="0" presId="urn:microsoft.com/office/officeart/2005/8/layout/lProcess2"/>
    <dgm:cxn modelId="{94314B14-56FC-244D-A55D-DE0A500000F2}" type="presOf" srcId="{17E74056-8930-7F40-914D-5937EEE4A873}" destId="{187883F4-2A52-6E4E-8B46-632C87D6FE28}" srcOrd="0" destOrd="0" presId="urn:microsoft.com/office/officeart/2005/8/layout/lProcess2"/>
    <dgm:cxn modelId="{F8CA7918-3C99-6F41-87D1-10F8FDC8929D}" srcId="{237A1CF6-D088-7245-993A-D0A139FB7855}" destId="{DB86C08A-9763-7F44-9DD4-25AA8574AB44}" srcOrd="3" destOrd="0" parTransId="{E3E09E49-2A06-6C45-9090-B1160A55A591}" sibTransId="{B8C7FA2A-4721-7E41-98C3-A5FD3B10F39B}"/>
    <dgm:cxn modelId="{2A128118-DC39-ED4E-90EE-2FF00FE3FD7A}" srcId="{46C23B7B-705F-F449-B12F-FB32AE73C519}" destId="{60683923-97E0-204E-B31C-67D6A26519A2}" srcOrd="0" destOrd="0" parTransId="{47C509DE-7AD5-FF4B-B829-F37901FE7F70}" sibTransId="{3AFC28A7-820B-9A4B-B8F8-CC3BD5FF10ED}"/>
    <dgm:cxn modelId="{8A28CB1A-C029-374E-AD4C-D076D8026262}" type="presOf" srcId="{B1B33B63-B92F-9940-B6EA-B23D5D74FA7A}" destId="{D1D87CEC-1C27-2E49-A90C-827C716269BB}" srcOrd="0" destOrd="0" presId="urn:microsoft.com/office/officeart/2005/8/layout/lProcess2"/>
    <dgm:cxn modelId="{9171D51C-122B-B947-AAF4-C6BFDEC5CF0F}" srcId="{8B9E8DC4-0D74-A94F-B1C3-31677A332237}" destId="{1C5FCABC-0B37-A141-840E-4AE14CBFAA53}" srcOrd="4" destOrd="0" parTransId="{725239D4-9D35-B84D-A7F6-5448703F0E7B}" sibTransId="{B4157F3C-AD83-5045-AFF9-AAD35F56A168}"/>
    <dgm:cxn modelId="{0561B925-787C-2849-B8AD-528FCF8DBCAC}" srcId="{60683923-97E0-204E-B31C-67D6A26519A2}" destId="{C2B744CC-6A2E-1146-8D5A-D24484EFEB8F}" srcOrd="2" destOrd="0" parTransId="{E8B3C3FA-C047-9744-8E1F-105B9036076B}" sibTransId="{C1B2758D-DFE1-C44E-99C7-6AC3AFA1D7F6}"/>
    <dgm:cxn modelId="{13FFFF29-6D60-134B-A71B-B8899A9DE121}" type="presOf" srcId="{D50029FF-CBC2-8F46-BD63-F8FC043910C5}" destId="{1FBB7636-057A-7248-8B0D-F5038470A460}" srcOrd="0" destOrd="0" presId="urn:microsoft.com/office/officeart/2005/8/layout/lProcess2"/>
    <dgm:cxn modelId="{A4FA5B2C-0CC0-1C46-ACF6-48DA5E9EFB5A}" type="presOf" srcId="{01E14D7D-29C7-894A-87FB-042FA364EB49}" destId="{F6D471D6-1F3F-EF4B-94D9-C71FDACA3387}" srcOrd="1" destOrd="0" presId="urn:microsoft.com/office/officeart/2005/8/layout/lProcess2"/>
    <dgm:cxn modelId="{D626F22F-B421-0944-AF08-5814250625B8}" type="presOf" srcId="{9BAE942F-1383-9540-83E8-95F9B4633E72}" destId="{19A0A5E8-4193-C24B-96D6-A5286BA16D6A}" srcOrd="0" destOrd="0" presId="urn:microsoft.com/office/officeart/2005/8/layout/lProcess2"/>
    <dgm:cxn modelId="{F5E5B330-8C48-9449-B41F-924B3C85D874}" srcId="{01E14D7D-29C7-894A-87FB-042FA364EB49}" destId="{B1B33B63-B92F-9940-B6EA-B23D5D74FA7A}" srcOrd="4" destOrd="0" parTransId="{1F780E6C-AC68-1B4D-910F-13112BF8341D}" sibTransId="{91077828-A6AA-814B-A866-EAE80692050C}"/>
    <dgm:cxn modelId="{174AD63B-1C7B-7F44-A20F-9BEEB8B967ED}" srcId="{01E14D7D-29C7-894A-87FB-042FA364EB49}" destId="{8CF1BAB9-852B-D749-906B-5DAF02E102EC}" srcOrd="1" destOrd="0" parTransId="{99591964-0184-BF43-923C-E1B583C9DAE6}" sibTransId="{3F0E4A05-23BE-A844-8996-77FAB4F87B68}"/>
    <dgm:cxn modelId="{66ECB43C-1EC2-5E4A-BC2E-B9769E6988AB}" type="presOf" srcId="{592BDF4E-4CDA-D048-870B-E5459116E119}" destId="{EA355F8E-7898-EA45-BFA3-017534746675}" srcOrd="0" destOrd="0" presId="urn:microsoft.com/office/officeart/2005/8/layout/lProcess2"/>
    <dgm:cxn modelId="{39CC5A3F-941A-994B-B108-5F631807DB11}" type="presOf" srcId="{60683923-97E0-204E-B31C-67D6A26519A2}" destId="{F73734BE-4835-0F48-AAAD-1B0CDBE04893}" srcOrd="1" destOrd="0" presId="urn:microsoft.com/office/officeart/2005/8/layout/lProcess2"/>
    <dgm:cxn modelId="{18D46F60-386A-7546-B798-BC435A7DBD64}" srcId="{01E14D7D-29C7-894A-87FB-042FA364EB49}" destId="{B43ABABD-557A-CD4F-A756-39D3CA39E98D}" srcOrd="2" destOrd="0" parTransId="{A58B639B-CA9B-AA46-B1AA-DDF5EA018877}" sibTransId="{8ACF671E-DC90-2447-A857-29D7DB413966}"/>
    <dgm:cxn modelId="{D9AD1662-D4B2-834C-9C9A-65BCDD4208A3}" type="presOf" srcId="{9C736FE8-A056-3B4E-8406-41206FA2CD18}" destId="{980DA74D-D8A1-A844-9271-903896A23293}" srcOrd="0" destOrd="0" presId="urn:microsoft.com/office/officeart/2005/8/layout/lProcess2"/>
    <dgm:cxn modelId="{D749A065-3533-EF49-B817-6163936BA1F5}" type="presOf" srcId="{237A1CF6-D088-7245-993A-D0A139FB7855}" destId="{EC83A04B-8726-BA40-A762-7A6A8A493751}" srcOrd="0" destOrd="0" presId="urn:microsoft.com/office/officeart/2005/8/layout/lProcess2"/>
    <dgm:cxn modelId="{03D60447-690D-9848-835A-6393E39F916C}" type="presOf" srcId="{323EF1AF-D2BF-3F4B-9D33-346055A3DD75}" destId="{83D80575-5DE2-A744-B48B-0FD2ADA5B3AA}" srcOrd="0" destOrd="0" presId="urn:microsoft.com/office/officeart/2005/8/layout/lProcess2"/>
    <dgm:cxn modelId="{814FD967-B595-394E-BA34-D326335536B4}" type="presOf" srcId="{B182C2C2-51B5-8643-9ABF-4A28A632A2A4}" destId="{EEA98843-BD3B-FE41-88C6-7EE175FE08A6}" srcOrd="0" destOrd="0" presId="urn:microsoft.com/office/officeart/2005/8/layout/lProcess2"/>
    <dgm:cxn modelId="{6190FF69-4636-8C4A-99F5-CD99BA7419FE}" type="presOf" srcId="{DB86C08A-9763-7F44-9DD4-25AA8574AB44}" destId="{589E8C09-ADA9-BD43-B1A3-62C486DE6CEB}" srcOrd="0" destOrd="0" presId="urn:microsoft.com/office/officeart/2005/8/layout/lProcess2"/>
    <dgm:cxn modelId="{69C4A64D-F819-5A41-9088-869359FAA5C3}" srcId="{9BAE942F-1383-9540-83E8-95F9B4633E72}" destId="{56711338-7BF3-1E46-93FB-90D5D528F699}" srcOrd="0" destOrd="0" parTransId="{D0AA79D2-AEEF-F043-95AA-8B8F21BCB4D4}" sibTransId="{37B4C7FF-8050-F443-9493-43A6B138EDBA}"/>
    <dgm:cxn modelId="{DB3F854E-7F51-B140-9C21-02FEEDB5EFD2}" type="presOf" srcId="{D5727D3B-BFD9-BA4D-8DD8-6B7741BA64E6}" destId="{88E3D6AA-53C4-7348-BB80-FC132A9A14FB}" srcOrd="0" destOrd="0" presId="urn:microsoft.com/office/officeart/2005/8/layout/lProcess2"/>
    <dgm:cxn modelId="{2E0BA372-8F80-E341-82B4-179EEFB6C14A}" srcId="{01E14D7D-29C7-894A-87FB-042FA364EB49}" destId="{7A09ED68-AE08-414A-AD44-C90765A4E97E}" srcOrd="3" destOrd="0" parTransId="{7423D5B2-7D69-044D-84F7-EF99B3340DC9}" sibTransId="{4BFBB0DF-D06C-D946-811C-785F538EDB9D}"/>
    <dgm:cxn modelId="{12EA8B53-93AF-4F4A-8994-1A1076B6EA7C}" type="presOf" srcId="{1C5FCABC-0B37-A141-840E-4AE14CBFAA53}" destId="{B8A05296-F76E-BF4A-99B6-EAEBEE3E4780}" srcOrd="0" destOrd="0" presId="urn:microsoft.com/office/officeart/2005/8/layout/lProcess2"/>
    <dgm:cxn modelId="{4E0CD857-6550-3D4E-8666-7C00045B0DB6}" srcId="{9BAE942F-1383-9540-83E8-95F9B4633E72}" destId="{D5727D3B-BFD9-BA4D-8DD8-6B7741BA64E6}" srcOrd="2" destOrd="0" parTransId="{27CB50D2-A30D-8840-9C07-22717F2DBFDD}" sibTransId="{DBEF3818-D620-804D-8C2A-92BA6FC7A68C}"/>
    <dgm:cxn modelId="{B31A417A-EE70-FC45-BE6D-3C482A3B90C4}" srcId="{8B9E8DC4-0D74-A94F-B1C3-31677A332237}" destId="{F3FA5B21-3A4B-1C47-9665-A21F8CCAC766}" srcOrd="3" destOrd="0" parTransId="{46902FED-7A0A-9045-9B42-BD877132C818}" sibTransId="{A964F15F-0E9C-DF4F-8FC2-467D133978A7}"/>
    <dgm:cxn modelId="{CDEFAB7C-26C0-7844-AA40-A3102505EB7B}" type="presOf" srcId="{8B9E8DC4-0D74-A94F-B1C3-31677A332237}" destId="{EE00DE96-FE8B-3D46-8676-1D6513F75EAE}" srcOrd="1" destOrd="0" presId="urn:microsoft.com/office/officeart/2005/8/layout/lProcess2"/>
    <dgm:cxn modelId="{5589EA7D-81FE-3F46-AB9D-F819BC43168E}" type="presOf" srcId="{8CF1BAB9-852B-D749-906B-5DAF02E102EC}" destId="{388C6FB6-1558-4F42-9C11-18A4F2D713D0}" srcOrd="0" destOrd="0" presId="urn:microsoft.com/office/officeart/2005/8/layout/lProcess2"/>
    <dgm:cxn modelId="{C5B39083-6A0B-AE4A-BB22-F7B5B19BDF8A}" srcId="{9BAE942F-1383-9540-83E8-95F9B4633E72}" destId="{71C56E4C-134C-6147-8D9C-DBF91E157A9C}" srcOrd="5" destOrd="0" parTransId="{74233F84-A9D0-F244-96B0-CF77CCA4125C}" sibTransId="{1A7C9E14-66C0-344F-BECA-CB38A0894CD0}"/>
    <dgm:cxn modelId="{DF17228E-382B-0E46-A4F1-126A47D864B3}" type="presOf" srcId="{F3FA5B21-3A4B-1C47-9665-A21F8CCAC766}" destId="{45D3FC22-1E73-9942-B3F7-CCE19E995DC7}" srcOrd="0" destOrd="0" presId="urn:microsoft.com/office/officeart/2005/8/layout/lProcess2"/>
    <dgm:cxn modelId="{3335D893-EE4C-1A4E-A6D4-6FAB795B51A8}" srcId="{8B9E8DC4-0D74-A94F-B1C3-31677A332237}" destId="{00611631-776D-0F4B-8A55-B02C93E0C4B3}" srcOrd="1" destOrd="0" parTransId="{95DFFAD6-161D-DB47-A8A1-E7790D4E53D3}" sibTransId="{51B0406F-5784-A549-A332-CFB737C166B7}"/>
    <dgm:cxn modelId="{2D18E493-5386-2746-88CF-B57F7A8C3EE8}" type="presOf" srcId="{FD1FB589-9C76-6B49-A853-5366D45603F1}" destId="{395D9107-8141-0B46-B43A-A4268BB4DA5C}" srcOrd="0" destOrd="0" presId="urn:microsoft.com/office/officeart/2005/8/layout/lProcess2"/>
    <dgm:cxn modelId="{8E5C6195-54BD-A64E-A3EA-E6B02C1B7F18}" srcId="{60683923-97E0-204E-B31C-67D6A26519A2}" destId="{D50029FF-CBC2-8F46-BD63-F8FC043910C5}" srcOrd="0" destOrd="0" parTransId="{25A75CCF-DA18-354E-A8CB-30B2716D0DBB}" sibTransId="{2ED601A4-C50A-6D45-91A2-70CE0E378CCA}"/>
    <dgm:cxn modelId="{1B509497-4F31-7A4D-8570-8F40C4AB5B1A}" type="presOf" srcId="{C2B744CC-6A2E-1146-8D5A-D24484EFEB8F}" destId="{E90A8818-68F6-6649-89F4-9AD5914DF840}" srcOrd="0" destOrd="0" presId="urn:microsoft.com/office/officeart/2005/8/layout/lProcess2"/>
    <dgm:cxn modelId="{10906B98-15EA-7F4C-B634-494F001984CE}" srcId="{01E14D7D-29C7-894A-87FB-042FA364EB49}" destId="{323EF1AF-D2BF-3F4B-9D33-346055A3DD75}" srcOrd="0" destOrd="0" parTransId="{C51552C2-E856-A847-A63C-E17C249427F4}" sibTransId="{A838B971-180D-184E-96B0-A0DA06D705A7}"/>
    <dgm:cxn modelId="{E284D39A-902D-684F-8C69-05821906CAE4}" srcId="{9BAE942F-1383-9540-83E8-95F9B4633E72}" destId="{BE5549EB-632A-8044-A278-1505EC0625E3}" srcOrd="4" destOrd="0" parTransId="{620351E1-25F4-5143-AA06-3CBCDFF36A4A}" sibTransId="{76C093C6-43B1-9347-BF30-0298ACC6F912}"/>
    <dgm:cxn modelId="{719D0AA0-C2BA-6D43-88F8-2BD8C5755CCD}" srcId="{46C23B7B-705F-F449-B12F-FB32AE73C519}" destId="{237A1CF6-D088-7245-993A-D0A139FB7855}" srcOrd="4" destOrd="0" parTransId="{852B2965-8787-3644-9E27-56FC1F3B7692}" sibTransId="{984A64D2-0ECF-A848-8192-3AA850EDDD79}"/>
    <dgm:cxn modelId="{C6A809A1-C395-C847-9A63-2390FC060B33}" srcId="{237A1CF6-D088-7245-993A-D0A139FB7855}" destId="{E0E2CCC2-6DF3-454D-8C64-21BE2243D1E1}" srcOrd="1" destOrd="0" parTransId="{BF17E18A-98C4-174A-BB3E-5A080A0CEF34}" sibTransId="{3EA6BC53-D58C-FC4C-AC3D-D27A6B007CC3}"/>
    <dgm:cxn modelId="{2DCEC2A7-7570-514F-9136-3711B5CABE04}" type="presOf" srcId="{01E14D7D-29C7-894A-87FB-042FA364EB49}" destId="{2F1CCB5B-457A-E44A-9B09-227E6A3E6B20}" srcOrd="0" destOrd="0" presId="urn:microsoft.com/office/officeart/2005/8/layout/lProcess2"/>
    <dgm:cxn modelId="{20F1C8A7-91FC-FD4C-AA96-DA500EDF1E08}" type="presOf" srcId="{60683923-97E0-204E-B31C-67D6A26519A2}" destId="{F502307B-DDC9-064A-8F2F-AB4390F074D0}" srcOrd="0" destOrd="0" presId="urn:microsoft.com/office/officeart/2005/8/layout/lProcess2"/>
    <dgm:cxn modelId="{C87155A9-E3AB-DD4D-BF80-A52F39134463}" type="presOf" srcId="{71C56E4C-134C-6147-8D9C-DBF91E157A9C}" destId="{5DC77506-6F55-9A42-8706-827F63C24956}" srcOrd="0" destOrd="0" presId="urn:microsoft.com/office/officeart/2005/8/layout/lProcess2"/>
    <dgm:cxn modelId="{25A2C2A9-5B5B-CA40-9633-5E841F58B59A}" srcId="{237A1CF6-D088-7245-993A-D0A139FB7855}" destId="{9C736FE8-A056-3B4E-8406-41206FA2CD18}" srcOrd="4" destOrd="0" parTransId="{212E53E6-B198-F84E-A99D-34B219723514}" sibTransId="{5C4C1DA9-67A2-8E44-A0CB-8EE294A4DD09}"/>
    <dgm:cxn modelId="{E58EB4B0-DF92-FE45-B767-0706849E1F54}" type="presOf" srcId="{56711338-7BF3-1E46-93FB-90D5D528F699}" destId="{CF37DF53-3460-DB49-946C-4F61DC5F0F12}" srcOrd="0" destOrd="0" presId="urn:microsoft.com/office/officeart/2005/8/layout/lProcess2"/>
    <dgm:cxn modelId="{6F1DBAB0-EFF9-5546-990D-F6D1E25693FB}" type="presOf" srcId="{8B9E8DC4-0D74-A94F-B1C3-31677A332237}" destId="{A2BAF787-F09B-9F4F-825E-BAD33230BECD}" srcOrd="0" destOrd="0" presId="urn:microsoft.com/office/officeart/2005/8/layout/lProcess2"/>
    <dgm:cxn modelId="{18E157B4-C7F6-5645-8B72-9CEED8E46292}" type="presOf" srcId="{00611631-776D-0F4B-8A55-B02C93E0C4B3}" destId="{B5CEF3AA-C377-9E49-AE54-A8E4ACC71B78}" srcOrd="0" destOrd="0" presId="urn:microsoft.com/office/officeart/2005/8/layout/lProcess2"/>
    <dgm:cxn modelId="{EA555BB7-C04B-7947-886E-59642F10DC2D}" srcId="{9BAE942F-1383-9540-83E8-95F9B4633E72}" destId="{2867F791-0843-1642-A9B4-E6DA93E01C71}" srcOrd="3" destOrd="0" parTransId="{B114F1D5-E5CD-7743-B84A-45CA4F3BE2A7}" sibTransId="{18414F8D-BC9C-9D4E-8070-A62411350C2B}"/>
    <dgm:cxn modelId="{5B8D8EBD-03DE-0343-8C07-8C726496B3DE}" type="presOf" srcId="{2867F791-0843-1642-A9B4-E6DA93E01C71}" destId="{48BA96B1-A589-1B47-985D-C480A13C53F2}" srcOrd="0" destOrd="0" presId="urn:microsoft.com/office/officeart/2005/8/layout/lProcess2"/>
    <dgm:cxn modelId="{7365D9C0-B629-9C40-9D2F-9091AC13F4DC}" srcId="{46C23B7B-705F-F449-B12F-FB32AE73C519}" destId="{9BAE942F-1383-9540-83E8-95F9B4633E72}" srcOrd="1" destOrd="0" parTransId="{0922FCAD-A531-AE4E-876F-2CBB4E3B6EDA}" sibTransId="{725B0B6A-3BD1-0144-A226-7D5B9446DFA0}"/>
    <dgm:cxn modelId="{60F5ADC2-6D7D-1349-9BD9-4B08EC2B8253}" srcId="{8B9E8DC4-0D74-A94F-B1C3-31677A332237}" destId="{770C97FA-85BF-C740-B371-3274EB4FCDA5}" srcOrd="2" destOrd="0" parTransId="{DEE7CCA9-7D02-7B46-879B-C40DD61780C4}" sibTransId="{B216E44F-6779-5A47-B7D2-ABB6C97F4F38}"/>
    <dgm:cxn modelId="{834D31CA-907F-2949-B331-5136E277F90D}" srcId="{8B9E8DC4-0D74-A94F-B1C3-31677A332237}" destId="{592BDF4E-4CDA-D048-870B-E5459116E119}" srcOrd="0" destOrd="0" parTransId="{10F971F7-0473-F94C-B633-E33B72AF9436}" sibTransId="{BDBF3358-3C6C-7944-9677-3A76C36D6981}"/>
    <dgm:cxn modelId="{101094CA-28D0-3D44-AD6E-67292B5704F8}" srcId="{46C23B7B-705F-F449-B12F-FB32AE73C519}" destId="{01E14D7D-29C7-894A-87FB-042FA364EB49}" srcOrd="2" destOrd="0" parTransId="{C2F9627C-1A06-ED4B-8CB0-146A35397975}" sibTransId="{54A197AD-91B5-0642-8D9A-C2C4527B940E}"/>
    <dgm:cxn modelId="{17D09CCF-F6DC-A443-A634-DAC677143BC7}" srcId="{237A1CF6-D088-7245-993A-D0A139FB7855}" destId="{17E74056-8930-7F40-914D-5937EEE4A873}" srcOrd="0" destOrd="0" parTransId="{B7D3F3C1-03FC-E348-9F12-2A61528DEEB8}" sibTransId="{04D3FD44-1D35-4940-A9AD-EF4BA346CF15}"/>
    <dgm:cxn modelId="{C417A5D4-AC07-D34E-B30C-164B2AB50C05}" type="presOf" srcId="{770C97FA-85BF-C740-B371-3274EB4FCDA5}" destId="{A7043D36-8DF6-A946-90A4-EA874164B561}" srcOrd="0" destOrd="0" presId="urn:microsoft.com/office/officeart/2005/8/layout/lProcess2"/>
    <dgm:cxn modelId="{EB2CA2D5-95A0-1241-98BD-07F1D7818ED9}" type="presOf" srcId="{9BAE942F-1383-9540-83E8-95F9B4633E72}" destId="{1DE5A6BA-3A94-0A4B-9F46-F600FB72D961}" srcOrd="1" destOrd="0" presId="urn:microsoft.com/office/officeart/2005/8/layout/lProcess2"/>
    <dgm:cxn modelId="{63D1D1D5-B513-A14E-AA36-C3409F3168B2}" srcId="{9BAE942F-1383-9540-83E8-95F9B4633E72}" destId="{FD1FB589-9C76-6B49-A853-5366D45603F1}" srcOrd="1" destOrd="0" parTransId="{9274601F-DD36-F142-B36A-606F7461B150}" sibTransId="{194F72B0-9752-0442-A2AC-DE5BDDAC0DBF}"/>
    <dgm:cxn modelId="{D89430D7-8F3C-AA42-AE41-E312830EA604}" srcId="{60683923-97E0-204E-B31C-67D6A26519A2}" destId="{64322B3E-722A-B343-A1E4-DE85E7FD0B00}" srcOrd="1" destOrd="0" parTransId="{41FC26F2-D01A-B147-B5FC-AB60B621655B}" sibTransId="{D04EA316-790C-5443-B909-30A4D7E2243F}"/>
    <dgm:cxn modelId="{F85FE5D7-5867-5B45-892E-7975B0D3E8A4}" srcId="{237A1CF6-D088-7245-993A-D0A139FB7855}" destId="{B182C2C2-51B5-8643-9ABF-4A28A632A2A4}" srcOrd="2" destOrd="0" parTransId="{6E03E099-549D-6345-976B-3B87A2B82E0D}" sibTransId="{42264616-0D46-9946-95C4-D319CD88157C}"/>
    <dgm:cxn modelId="{B96318D9-1537-BC49-BFCB-CEF2446CD023}" type="presOf" srcId="{46C23B7B-705F-F449-B12F-FB32AE73C519}" destId="{E477614B-94CA-404C-95FD-5E81B086D007}" srcOrd="0" destOrd="0" presId="urn:microsoft.com/office/officeart/2005/8/layout/lProcess2"/>
    <dgm:cxn modelId="{75B117DB-0413-BD4D-858F-A3D47104C8BE}" type="presOf" srcId="{E0E2CCC2-6DF3-454D-8C64-21BE2243D1E1}" destId="{6E92163E-A34B-0848-B1BA-EC0A196E8AA9}" srcOrd="0" destOrd="0" presId="urn:microsoft.com/office/officeart/2005/8/layout/lProcess2"/>
    <dgm:cxn modelId="{2769E6DE-7871-1D48-B8D9-34B564086381}" type="presOf" srcId="{64322B3E-722A-B343-A1E4-DE85E7FD0B00}" destId="{D14BC28A-4E73-FA4D-B305-EB01460354C6}" srcOrd="0" destOrd="0" presId="urn:microsoft.com/office/officeart/2005/8/layout/lProcess2"/>
    <dgm:cxn modelId="{8D2F4CE0-50FD-D540-B699-B4C7FC3BDBE5}" type="presOf" srcId="{B43ABABD-557A-CD4F-A756-39D3CA39E98D}" destId="{6E99FF37-AA31-BD4E-A1BD-8467DDF02C05}" srcOrd="0" destOrd="0" presId="urn:microsoft.com/office/officeart/2005/8/layout/lProcess2"/>
    <dgm:cxn modelId="{C913CFE3-B37A-0745-9A43-5B89ED6A1C12}" type="presOf" srcId="{BE5549EB-632A-8044-A278-1505EC0625E3}" destId="{378701F4-1DB4-6B4B-A6FA-13BC745C65AB}" srcOrd="0" destOrd="0" presId="urn:microsoft.com/office/officeart/2005/8/layout/lProcess2"/>
    <dgm:cxn modelId="{0D6B37E6-32BE-1F49-A00A-ACAC1540EF08}" type="presOf" srcId="{7A09ED68-AE08-414A-AD44-C90765A4E97E}" destId="{347AEE88-4860-C848-9C29-3EE9286F5F73}" srcOrd="0" destOrd="0" presId="urn:microsoft.com/office/officeart/2005/8/layout/lProcess2"/>
    <dgm:cxn modelId="{F98EF4FE-9719-0C40-909D-706148C476EB}" srcId="{46C23B7B-705F-F449-B12F-FB32AE73C519}" destId="{8B9E8DC4-0D74-A94F-B1C3-31677A332237}" srcOrd="3" destOrd="0" parTransId="{4F1654C6-3D4B-C54D-B8A9-4108637565E9}" sibTransId="{A9A0DCDC-5CB7-AA46-8705-D6FBA3E2719A}"/>
    <dgm:cxn modelId="{242DFD9F-882A-D049-8650-9306F4CB2480}" type="presParOf" srcId="{E477614B-94CA-404C-95FD-5E81B086D007}" destId="{65CA63F0-026F-454C-AC14-C72DF335C043}" srcOrd="0" destOrd="0" presId="urn:microsoft.com/office/officeart/2005/8/layout/lProcess2"/>
    <dgm:cxn modelId="{82455282-39B5-BD49-A3EC-988EB0324152}" type="presParOf" srcId="{65CA63F0-026F-454C-AC14-C72DF335C043}" destId="{F502307B-DDC9-064A-8F2F-AB4390F074D0}" srcOrd="0" destOrd="0" presId="urn:microsoft.com/office/officeart/2005/8/layout/lProcess2"/>
    <dgm:cxn modelId="{2E1E8487-9479-C846-831A-D0B384C81191}" type="presParOf" srcId="{65CA63F0-026F-454C-AC14-C72DF335C043}" destId="{F73734BE-4835-0F48-AAAD-1B0CDBE04893}" srcOrd="1" destOrd="0" presId="urn:microsoft.com/office/officeart/2005/8/layout/lProcess2"/>
    <dgm:cxn modelId="{5ADA1DF4-0094-A24C-928B-B4BDA35AC40C}" type="presParOf" srcId="{65CA63F0-026F-454C-AC14-C72DF335C043}" destId="{DB0E4860-CF23-364F-A797-C6D92AAEE416}" srcOrd="2" destOrd="0" presId="urn:microsoft.com/office/officeart/2005/8/layout/lProcess2"/>
    <dgm:cxn modelId="{AA10173C-2180-1F4D-BF14-AC291FDA9F58}" type="presParOf" srcId="{DB0E4860-CF23-364F-A797-C6D92AAEE416}" destId="{5DA09231-EEEE-3B4D-A111-2BA78EA70499}" srcOrd="0" destOrd="0" presId="urn:microsoft.com/office/officeart/2005/8/layout/lProcess2"/>
    <dgm:cxn modelId="{FC06A880-F7AE-3A49-9F0B-4B299696ACB4}" type="presParOf" srcId="{5DA09231-EEEE-3B4D-A111-2BA78EA70499}" destId="{1FBB7636-057A-7248-8B0D-F5038470A460}" srcOrd="0" destOrd="0" presId="urn:microsoft.com/office/officeart/2005/8/layout/lProcess2"/>
    <dgm:cxn modelId="{71E79A2C-DB95-6941-BAFE-0FF6C0815E88}" type="presParOf" srcId="{5DA09231-EEEE-3B4D-A111-2BA78EA70499}" destId="{4AEBCDF5-354B-044D-88F5-8FBA5C58B02F}" srcOrd="1" destOrd="0" presId="urn:microsoft.com/office/officeart/2005/8/layout/lProcess2"/>
    <dgm:cxn modelId="{F96A4DFB-D8B6-7A4B-AE9A-118505FF5F39}" type="presParOf" srcId="{5DA09231-EEEE-3B4D-A111-2BA78EA70499}" destId="{D14BC28A-4E73-FA4D-B305-EB01460354C6}" srcOrd="2" destOrd="0" presId="urn:microsoft.com/office/officeart/2005/8/layout/lProcess2"/>
    <dgm:cxn modelId="{26954122-7209-5B4D-8354-9C45636A270D}" type="presParOf" srcId="{5DA09231-EEEE-3B4D-A111-2BA78EA70499}" destId="{F4A279D7-BC25-4D49-B957-6C1E6E88B8BC}" srcOrd="3" destOrd="0" presId="urn:microsoft.com/office/officeart/2005/8/layout/lProcess2"/>
    <dgm:cxn modelId="{C806C151-C127-A841-BE99-C075CCA36338}" type="presParOf" srcId="{5DA09231-EEEE-3B4D-A111-2BA78EA70499}" destId="{E90A8818-68F6-6649-89F4-9AD5914DF840}" srcOrd="4" destOrd="0" presId="urn:microsoft.com/office/officeart/2005/8/layout/lProcess2"/>
    <dgm:cxn modelId="{FF58DE23-8E12-5A43-9206-BD14B70AC164}" type="presParOf" srcId="{E477614B-94CA-404C-95FD-5E81B086D007}" destId="{420BB74C-4CCE-4248-9874-595169B5ED1F}" srcOrd="1" destOrd="0" presId="urn:microsoft.com/office/officeart/2005/8/layout/lProcess2"/>
    <dgm:cxn modelId="{5D6F0BDF-D1D8-DD4C-9D39-900BF87B38D9}" type="presParOf" srcId="{E477614B-94CA-404C-95FD-5E81B086D007}" destId="{96411DE1-3FE9-6E4F-B998-CBE9645EECC5}" srcOrd="2" destOrd="0" presId="urn:microsoft.com/office/officeart/2005/8/layout/lProcess2"/>
    <dgm:cxn modelId="{DDC1C6E1-E157-4D4B-B0E8-A78937B4D84F}" type="presParOf" srcId="{96411DE1-3FE9-6E4F-B998-CBE9645EECC5}" destId="{19A0A5E8-4193-C24B-96D6-A5286BA16D6A}" srcOrd="0" destOrd="0" presId="urn:microsoft.com/office/officeart/2005/8/layout/lProcess2"/>
    <dgm:cxn modelId="{332DF19B-E1E9-F54F-8841-B88895649780}" type="presParOf" srcId="{96411DE1-3FE9-6E4F-B998-CBE9645EECC5}" destId="{1DE5A6BA-3A94-0A4B-9F46-F600FB72D961}" srcOrd="1" destOrd="0" presId="urn:microsoft.com/office/officeart/2005/8/layout/lProcess2"/>
    <dgm:cxn modelId="{014AD8D6-D3E4-2D45-8648-0292E5FBF00C}" type="presParOf" srcId="{96411DE1-3FE9-6E4F-B998-CBE9645EECC5}" destId="{B8A00D8C-1F03-F445-8576-2726E177C840}" srcOrd="2" destOrd="0" presId="urn:microsoft.com/office/officeart/2005/8/layout/lProcess2"/>
    <dgm:cxn modelId="{4D6AD43D-29D7-E84B-9105-3967FCB5F7C4}" type="presParOf" srcId="{B8A00D8C-1F03-F445-8576-2726E177C840}" destId="{15ED88C0-2A08-F24C-88D1-286ECAE400BA}" srcOrd="0" destOrd="0" presId="urn:microsoft.com/office/officeart/2005/8/layout/lProcess2"/>
    <dgm:cxn modelId="{84E2DF0A-A340-924A-9EB9-D4484003FA58}" type="presParOf" srcId="{15ED88C0-2A08-F24C-88D1-286ECAE400BA}" destId="{CF37DF53-3460-DB49-946C-4F61DC5F0F12}" srcOrd="0" destOrd="0" presId="urn:microsoft.com/office/officeart/2005/8/layout/lProcess2"/>
    <dgm:cxn modelId="{6CD428B3-CC5F-7142-9871-3534998D5292}" type="presParOf" srcId="{15ED88C0-2A08-F24C-88D1-286ECAE400BA}" destId="{B73053B0-4444-554E-B430-07C8D29DE5A2}" srcOrd="1" destOrd="0" presId="urn:microsoft.com/office/officeart/2005/8/layout/lProcess2"/>
    <dgm:cxn modelId="{A5A4C35B-CB5C-B647-9F87-8B021FE34F68}" type="presParOf" srcId="{15ED88C0-2A08-F24C-88D1-286ECAE400BA}" destId="{395D9107-8141-0B46-B43A-A4268BB4DA5C}" srcOrd="2" destOrd="0" presId="urn:microsoft.com/office/officeart/2005/8/layout/lProcess2"/>
    <dgm:cxn modelId="{3C419BC6-73C5-0A4D-BFC2-BA1759CBB664}" type="presParOf" srcId="{15ED88C0-2A08-F24C-88D1-286ECAE400BA}" destId="{6C914FD1-CFC2-A74A-900B-02056388C8BB}" srcOrd="3" destOrd="0" presId="urn:microsoft.com/office/officeart/2005/8/layout/lProcess2"/>
    <dgm:cxn modelId="{943E6EF7-C607-0643-9614-6B36E5B4B3CC}" type="presParOf" srcId="{15ED88C0-2A08-F24C-88D1-286ECAE400BA}" destId="{88E3D6AA-53C4-7348-BB80-FC132A9A14FB}" srcOrd="4" destOrd="0" presId="urn:microsoft.com/office/officeart/2005/8/layout/lProcess2"/>
    <dgm:cxn modelId="{44B08517-25BD-654B-9364-438184599653}" type="presParOf" srcId="{15ED88C0-2A08-F24C-88D1-286ECAE400BA}" destId="{31FF1EE4-1573-5447-8108-7E90A9332C2D}" srcOrd="5" destOrd="0" presId="urn:microsoft.com/office/officeart/2005/8/layout/lProcess2"/>
    <dgm:cxn modelId="{BABF694E-AFEF-9446-8621-DE7D77E5EF58}" type="presParOf" srcId="{15ED88C0-2A08-F24C-88D1-286ECAE400BA}" destId="{48BA96B1-A589-1B47-985D-C480A13C53F2}" srcOrd="6" destOrd="0" presId="urn:microsoft.com/office/officeart/2005/8/layout/lProcess2"/>
    <dgm:cxn modelId="{99A0AFDA-435A-7E42-821B-45F422A94D70}" type="presParOf" srcId="{15ED88C0-2A08-F24C-88D1-286ECAE400BA}" destId="{2D0EDA0A-6B92-F94C-928B-D750122A9F52}" srcOrd="7" destOrd="0" presId="urn:microsoft.com/office/officeart/2005/8/layout/lProcess2"/>
    <dgm:cxn modelId="{4F3D7347-44CB-3446-81CC-205AF3411463}" type="presParOf" srcId="{15ED88C0-2A08-F24C-88D1-286ECAE400BA}" destId="{378701F4-1DB4-6B4B-A6FA-13BC745C65AB}" srcOrd="8" destOrd="0" presId="urn:microsoft.com/office/officeart/2005/8/layout/lProcess2"/>
    <dgm:cxn modelId="{47A53082-FCC3-A546-94AA-FFBDE9C5D3DD}" type="presParOf" srcId="{15ED88C0-2A08-F24C-88D1-286ECAE400BA}" destId="{9D31FAAF-B003-4343-B6BA-7BE958464039}" srcOrd="9" destOrd="0" presId="urn:microsoft.com/office/officeart/2005/8/layout/lProcess2"/>
    <dgm:cxn modelId="{2B3FD7E6-D36C-A340-B247-295C0E28E001}" type="presParOf" srcId="{15ED88C0-2A08-F24C-88D1-286ECAE400BA}" destId="{5DC77506-6F55-9A42-8706-827F63C24956}" srcOrd="10" destOrd="0" presId="urn:microsoft.com/office/officeart/2005/8/layout/lProcess2"/>
    <dgm:cxn modelId="{7D1AEDF0-9FAC-FF4B-A951-0583F8652FC5}" type="presParOf" srcId="{E477614B-94CA-404C-95FD-5E81B086D007}" destId="{3CDC47B4-C620-A746-93C0-8DB9527EF4FC}" srcOrd="3" destOrd="0" presId="urn:microsoft.com/office/officeart/2005/8/layout/lProcess2"/>
    <dgm:cxn modelId="{39939A0B-DDFE-2F47-9401-27CC22BF0DE8}" type="presParOf" srcId="{E477614B-94CA-404C-95FD-5E81B086D007}" destId="{E3E21BB5-56F0-3745-B572-F1E3BC06626D}" srcOrd="4" destOrd="0" presId="urn:microsoft.com/office/officeart/2005/8/layout/lProcess2"/>
    <dgm:cxn modelId="{B614C6D2-7FA9-9644-8BC2-CB1B73B4FB81}" type="presParOf" srcId="{E3E21BB5-56F0-3745-B572-F1E3BC06626D}" destId="{2F1CCB5B-457A-E44A-9B09-227E6A3E6B20}" srcOrd="0" destOrd="0" presId="urn:microsoft.com/office/officeart/2005/8/layout/lProcess2"/>
    <dgm:cxn modelId="{3FB5D4C1-A786-2549-BD32-F673CA930A8E}" type="presParOf" srcId="{E3E21BB5-56F0-3745-B572-F1E3BC06626D}" destId="{F6D471D6-1F3F-EF4B-94D9-C71FDACA3387}" srcOrd="1" destOrd="0" presId="urn:microsoft.com/office/officeart/2005/8/layout/lProcess2"/>
    <dgm:cxn modelId="{FFEE0F97-A643-F746-946C-AB5E23026A9D}" type="presParOf" srcId="{E3E21BB5-56F0-3745-B572-F1E3BC06626D}" destId="{3B52CFC1-8BCD-F443-82DA-0F582932E998}" srcOrd="2" destOrd="0" presId="urn:microsoft.com/office/officeart/2005/8/layout/lProcess2"/>
    <dgm:cxn modelId="{300728B4-9D0A-E74B-B864-9611C9DD7C02}" type="presParOf" srcId="{3B52CFC1-8BCD-F443-82DA-0F582932E998}" destId="{C5DB2276-1C87-3E48-A852-A57F7AC08AD0}" srcOrd="0" destOrd="0" presId="urn:microsoft.com/office/officeart/2005/8/layout/lProcess2"/>
    <dgm:cxn modelId="{2FAFDA93-77BD-4542-B6C9-3433EC16FDED}" type="presParOf" srcId="{C5DB2276-1C87-3E48-A852-A57F7AC08AD0}" destId="{83D80575-5DE2-A744-B48B-0FD2ADA5B3AA}" srcOrd="0" destOrd="0" presId="urn:microsoft.com/office/officeart/2005/8/layout/lProcess2"/>
    <dgm:cxn modelId="{4D0573E3-8149-D24C-95E8-36F74D685236}" type="presParOf" srcId="{C5DB2276-1C87-3E48-A852-A57F7AC08AD0}" destId="{039E3B14-772B-B741-AA53-4D31FA263698}" srcOrd="1" destOrd="0" presId="urn:microsoft.com/office/officeart/2005/8/layout/lProcess2"/>
    <dgm:cxn modelId="{CC6E0AB0-BDA8-1344-9409-547C491812CA}" type="presParOf" srcId="{C5DB2276-1C87-3E48-A852-A57F7AC08AD0}" destId="{388C6FB6-1558-4F42-9C11-18A4F2D713D0}" srcOrd="2" destOrd="0" presId="urn:microsoft.com/office/officeart/2005/8/layout/lProcess2"/>
    <dgm:cxn modelId="{D460A41D-FE25-914A-B31D-D9F174D2CDAD}" type="presParOf" srcId="{C5DB2276-1C87-3E48-A852-A57F7AC08AD0}" destId="{50306CC7-0A54-CB42-9FE6-5168B31FB481}" srcOrd="3" destOrd="0" presId="urn:microsoft.com/office/officeart/2005/8/layout/lProcess2"/>
    <dgm:cxn modelId="{0FF641AD-CC73-144B-89C1-CCA1F0A5FBB7}" type="presParOf" srcId="{C5DB2276-1C87-3E48-A852-A57F7AC08AD0}" destId="{6E99FF37-AA31-BD4E-A1BD-8467DDF02C05}" srcOrd="4" destOrd="0" presId="urn:microsoft.com/office/officeart/2005/8/layout/lProcess2"/>
    <dgm:cxn modelId="{7737CFBE-3F56-0548-838A-876F868F5BF4}" type="presParOf" srcId="{C5DB2276-1C87-3E48-A852-A57F7AC08AD0}" destId="{2429B4CC-FC88-3B4E-A87E-6224A5B0362F}" srcOrd="5" destOrd="0" presId="urn:microsoft.com/office/officeart/2005/8/layout/lProcess2"/>
    <dgm:cxn modelId="{97D95303-8A5D-304C-B5EF-2864A3E4FF70}" type="presParOf" srcId="{C5DB2276-1C87-3E48-A852-A57F7AC08AD0}" destId="{347AEE88-4860-C848-9C29-3EE9286F5F73}" srcOrd="6" destOrd="0" presId="urn:microsoft.com/office/officeart/2005/8/layout/lProcess2"/>
    <dgm:cxn modelId="{C3D63503-0E8A-634C-A901-5C2C3DFA4DA9}" type="presParOf" srcId="{C5DB2276-1C87-3E48-A852-A57F7AC08AD0}" destId="{800F0650-9AD6-AE45-8CE0-7B3E952571FC}" srcOrd="7" destOrd="0" presId="urn:microsoft.com/office/officeart/2005/8/layout/lProcess2"/>
    <dgm:cxn modelId="{CC600A06-429D-964F-B6EE-8AA5F6C6C253}" type="presParOf" srcId="{C5DB2276-1C87-3E48-A852-A57F7AC08AD0}" destId="{D1D87CEC-1C27-2E49-A90C-827C716269BB}" srcOrd="8" destOrd="0" presId="urn:microsoft.com/office/officeart/2005/8/layout/lProcess2"/>
    <dgm:cxn modelId="{30BF3E9A-DDDD-EC49-9A1B-91229F2E2EDA}" type="presParOf" srcId="{E477614B-94CA-404C-95FD-5E81B086D007}" destId="{78C2648B-C600-2D4B-82B8-91053DDA360A}" srcOrd="5" destOrd="0" presId="urn:microsoft.com/office/officeart/2005/8/layout/lProcess2"/>
    <dgm:cxn modelId="{4ABE354D-DDD9-FB40-B55E-839E4274339A}" type="presParOf" srcId="{E477614B-94CA-404C-95FD-5E81B086D007}" destId="{C368A818-FD72-DB4B-ACE2-D11399DB4186}" srcOrd="6" destOrd="0" presId="urn:microsoft.com/office/officeart/2005/8/layout/lProcess2"/>
    <dgm:cxn modelId="{1E3F613B-77F7-F048-89DA-8536AA6C8493}" type="presParOf" srcId="{C368A818-FD72-DB4B-ACE2-D11399DB4186}" destId="{A2BAF787-F09B-9F4F-825E-BAD33230BECD}" srcOrd="0" destOrd="0" presId="urn:microsoft.com/office/officeart/2005/8/layout/lProcess2"/>
    <dgm:cxn modelId="{8C4A45E1-519B-9544-AE33-BC7583F03CC2}" type="presParOf" srcId="{C368A818-FD72-DB4B-ACE2-D11399DB4186}" destId="{EE00DE96-FE8B-3D46-8676-1D6513F75EAE}" srcOrd="1" destOrd="0" presId="urn:microsoft.com/office/officeart/2005/8/layout/lProcess2"/>
    <dgm:cxn modelId="{C8491FF7-514A-C24C-BFC1-2DD7D55C054F}" type="presParOf" srcId="{C368A818-FD72-DB4B-ACE2-D11399DB4186}" destId="{3D910A10-3829-F644-8CAE-6D0484B28841}" srcOrd="2" destOrd="0" presId="urn:microsoft.com/office/officeart/2005/8/layout/lProcess2"/>
    <dgm:cxn modelId="{0BF89009-ED4D-F247-A5B6-1CD85B9B5A8A}" type="presParOf" srcId="{3D910A10-3829-F644-8CAE-6D0484B28841}" destId="{A75F5E5A-4FED-1747-83D7-FB3572A03247}" srcOrd="0" destOrd="0" presId="urn:microsoft.com/office/officeart/2005/8/layout/lProcess2"/>
    <dgm:cxn modelId="{1DB5FF6E-9ADB-5443-95A8-C446CF4088E5}" type="presParOf" srcId="{A75F5E5A-4FED-1747-83D7-FB3572A03247}" destId="{EA355F8E-7898-EA45-BFA3-017534746675}" srcOrd="0" destOrd="0" presId="urn:microsoft.com/office/officeart/2005/8/layout/lProcess2"/>
    <dgm:cxn modelId="{4C78F47F-DA7B-9944-B47D-57776CCFF2D6}" type="presParOf" srcId="{A75F5E5A-4FED-1747-83D7-FB3572A03247}" destId="{912005A2-E536-6E42-A404-4BEBB3B99E9A}" srcOrd="1" destOrd="0" presId="urn:microsoft.com/office/officeart/2005/8/layout/lProcess2"/>
    <dgm:cxn modelId="{362424C2-E8D7-3146-9496-06AF2D31F5AF}" type="presParOf" srcId="{A75F5E5A-4FED-1747-83D7-FB3572A03247}" destId="{B5CEF3AA-C377-9E49-AE54-A8E4ACC71B78}" srcOrd="2" destOrd="0" presId="urn:microsoft.com/office/officeart/2005/8/layout/lProcess2"/>
    <dgm:cxn modelId="{5427D40D-7F24-984A-A626-C142A17572C0}" type="presParOf" srcId="{A75F5E5A-4FED-1747-83D7-FB3572A03247}" destId="{7DFEC8B3-7A94-BE4A-AAD5-03D7EFD63359}" srcOrd="3" destOrd="0" presId="urn:microsoft.com/office/officeart/2005/8/layout/lProcess2"/>
    <dgm:cxn modelId="{CEF5529D-38EF-E141-BBEB-3B24C3848D00}" type="presParOf" srcId="{A75F5E5A-4FED-1747-83D7-FB3572A03247}" destId="{A7043D36-8DF6-A946-90A4-EA874164B561}" srcOrd="4" destOrd="0" presId="urn:microsoft.com/office/officeart/2005/8/layout/lProcess2"/>
    <dgm:cxn modelId="{03E2C5A1-DE48-4C45-A197-F28245133906}" type="presParOf" srcId="{A75F5E5A-4FED-1747-83D7-FB3572A03247}" destId="{4D584708-7F65-6D40-B595-DFDF49037B68}" srcOrd="5" destOrd="0" presId="urn:microsoft.com/office/officeart/2005/8/layout/lProcess2"/>
    <dgm:cxn modelId="{EAFD1466-CFA6-944A-8CA3-F51A513FAF20}" type="presParOf" srcId="{A75F5E5A-4FED-1747-83D7-FB3572A03247}" destId="{45D3FC22-1E73-9942-B3F7-CCE19E995DC7}" srcOrd="6" destOrd="0" presId="urn:microsoft.com/office/officeart/2005/8/layout/lProcess2"/>
    <dgm:cxn modelId="{9D6CC33F-E826-5147-9BEB-E185A2D5B473}" type="presParOf" srcId="{A75F5E5A-4FED-1747-83D7-FB3572A03247}" destId="{015A6D56-9711-7146-9E1E-F61F82F7C77F}" srcOrd="7" destOrd="0" presId="urn:microsoft.com/office/officeart/2005/8/layout/lProcess2"/>
    <dgm:cxn modelId="{238052A9-601A-4149-8295-04606F72CA8A}" type="presParOf" srcId="{A75F5E5A-4FED-1747-83D7-FB3572A03247}" destId="{B8A05296-F76E-BF4A-99B6-EAEBEE3E4780}" srcOrd="8" destOrd="0" presId="urn:microsoft.com/office/officeart/2005/8/layout/lProcess2"/>
    <dgm:cxn modelId="{E4679AA3-8378-B141-B29B-44B99883AF9A}" type="presParOf" srcId="{E477614B-94CA-404C-95FD-5E81B086D007}" destId="{3E01C763-A08F-BE44-9DFF-5A080438D52B}" srcOrd="7" destOrd="0" presId="urn:microsoft.com/office/officeart/2005/8/layout/lProcess2"/>
    <dgm:cxn modelId="{3F65F320-A4D2-7C4B-A0E3-73FEF72A5D5C}" type="presParOf" srcId="{E477614B-94CA-404C-95FD-5E81B086D007}" destId="{9C01FB73-AE01-0041-BD6D-A2C3C12AEA8E}" srcOrd="8" destOrd="0" presId="urn:microsoft.com/office/officeart/2005/8/layout/lProcess2"/>
    <dgm:cxn modelId="{A42C2602-DC50-5D43-84BB-868586EE7161}" type="presParOf" srcId="{9C01FB73-AE01-0041-BD6D-A2C3C12AEA8E}" destId="{EC83A04B-8726-BA40-A762-7A6A8A493751}" srcOrd="0" destOrd="0" presId="urn:microsoft.com/office/officeart/2005/8/layout/lProcess2"/>
    <dgm:cxn modelId="{7A6E9F7C-FB41-F943-9C5D-6A210A801DFB}" type="presParOf" srcId="{9C01FB73-AE01-0041-BD6D-A2C3C12AEA8E}" destId="{2224038F-15E1-6C45-87FD-A2E4E1D65A25}" srcOrd="1" destOrd="0" presId="urn:microsoft.com/office/officeart/2005/8/layout/lProcess2"/>
    <dgm:cxn modelId="{C4A9326C-59FE-6140-A081-408596B3F8DC}" type="presParOf" srcId="{9C01FB73-AE01-0041-BD6D-A2C3C12AEA8E}" destId="{53E77D97-FB5D-7F42-91C9-056883E5A4A2}" srcOrd="2" destOrd="0" presId="urn:microsoft.com/office/officeart/2005/8/layout/lProcess2"/>
    <dgm:cxn modelId="{7010CE3A-216E-F04E-944B-A9CD9A1ED8C2}" type="presParOf" srcId="{53E77D97-FB5D-7F42-91C9-056883E5A4A2}" destId="{6D980201-B7CC-1D49-91B2-F68734A00DD0}" srcOrd="0" destOrd="0" presId="urn:microsoft.com/office/officeart/2005/8/layout/lProcess2"/>
    <dgm:cxn modelId="{29255EC3-6DC2-8144-A769-A25BC1F6444D}" type="presParOf" srcId="{6D980201-B7CC-1D49-91B2-F68734A00DD0}" destId="{187883F4-2A52-6E4E-8B46-632C87D6FE28}" srcOrd="0" destOrd="0" presId="urn:microsoft.com/office/officeart/2005/8/layout/lProcess2"/>
    <dgm:cxn modelId="{31419F8D-7822-B84A-8DF1-E70EA263D832}" type="presParOf" srcId="{6D980201-B7CC-1D49-91B2-F68734A00DD0}" destId="{67ED3413-B10D-8B46-8E74-C00209DB590E}" srcOrd="1" destOrd="0" presId="urn:microsoft.com/office/officeart/2005/8/layout/lProcess2"/>
    <dgm:cxn modelId="{C838FD4C-FF20-2C4A-B86C-6355CDEDDE36}" type="presParOf" srcId="{6D980201-B7CC-1D49-91B2-F68734A00DD0}" destId="{6E92163E-A34B-0848-B1BA-EC0A196E8AA9}" srcOrd="2" destOrd="0" presId="urn:microsoft.com/office/officeart/2005/8/layout/lProcess2"/>
    <dgm:cxn modelId="{75CFFC94-AEB5-6042-A136-C424CFA88527}" type="presParOf" srcId="{6D980201-B7CC-1D49-91B2-F68734A00DD0}" destId="{361DCD07-10EB-7347-A13A-E55DAC8EC04E}" srcOrd="3" destOrd="0" presId="urn:microsoft.com/office/officeart/2005/8/layout/lProcess2"/>
    <dgm:cxn modelId="{E3240ACA-178C-1440-871B-C2BF0DC1CB63}" type="presParOf" srcId="{6D980201-B7CC-1D49-91B2-F68734A00DD0}" destId="{EEA98843-BD3B-FE41-88C6-7EE175FE08A6}" srcOrd="4" destOrd="0" presId="urn:microsoft.com/office/officeart/2005/8/layout/lProcess2"/>
    <dgm:cxn modelId="{891BAD4E-9A18-0841-809D-C3CD7DD14622}" type="presParOf" srcId="{6D980201-B7CC-1D49-91B2-F68734A00DD0}" destId="{269016B4-F8E7-224A-A6AC-3CFAA3990E9F}" srcOrd="5" destOrd="0" presId="urn:microsoft.com/office/officeart/2005/8/layout/lProcess2"/>
    <dgm:cxn modelId="{70325003-43A2-A34F-826D-1F8EC7E8EE54}" type="presParOf" srcId="{6D980201-B7CC-1D49-91B2-F68734A00DD0}" destId="{589E8C09-ADA9-BD43-B1A3-62C486DE6CEB}" srcOrd="6" destOrd="0" presId="urn:microsoft.com/office/officeart/2005/8/layout/lProcess2"/>
    <dgm:cxn modelId="{C7877590-86BB-DB40-A553-B03F9C6A1420}" type="presParOf" srcId="{6D980201-B7CC-1D49-91B2-F68734A00DD0}" destId="{F9467D84-AA1E-5D42-98B0-58251F4D71E0}" srcOrd="7" destOrd="0" presId="urn:microsoft.com/office/officeart/2005/8/layout/lProcess2"/>
    <dgm:cxn modelId="{9CADF66C-285F-0F42-B97B-D48D8DB5C289}" type="presParOf" srcId="{6D980201-B7CC-1D49-91B2-F68734A00DD0}" destId="{980DA74D-D8A1-A844-9271-903896A23293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C23B7B-705F-F449-B12F-FB32AE73C519}" type="doc">
      <dgm:prSet loTypeId="urn:microsoft.com/office/officeart/2005/8/layout/lProcess2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4322B3E-722A-B343-A1E4-DE85E7FD0B00}">
      <dgm:prSet phldrT="[Text]" custT="1"/>
      <dgm:spPr/>
      <dgm:t>
        <a:bodyPr/>
        <a:lstStyle/>
        <a:p>
          <a:r>
            <a:rPr lang="en-US" sz="1000" b="0" i="0" u="none" dirty="0"/>
            <a:t>4.3 Create school-wide systems to share accessible research in order to influence policy and practice.</a:t>
          </a:r>
          <a:endParaRPr lang="en-US" sz="1000" b="0" dirty="0"/>
        </a:p>
      </dgm:t>
    </dgm:pt>
    <dgm:pt modelId="{41FC26F2-D01A-B147-B5FC-AB60B621655B}" type="parTrans" cxnId="{D89430D7-8F3C-AA42-AE41-E312830EA604}">
      <dgm:prSet/>
      <dgm:spPr/>
      <dgm:t>
        <a:bodyPr/>
        <a:lstStyle/>
        <a:p>
          <a:endParaRPr lang="en-US"/>
        </a:p>
      </dgm:t>
    </dgm:pt>
    <dgm:pt modelId="{D04EA316-790C-5443-B909-30A4D7E2243F}" type="sibTrans" cxnId="{D89430D7-8F3C-AA42-AE41-E312830EA604}">
      <dgm:prSet/>
      <dgm:spPr/>
      <dgm:t>
        <a:bodyPr/>
        <a:lstStyle/>
        <a:p>
          <a:endParaRPr lang="en-US"/>
        </a:p>
      </dgm:t>
    </dgm:pt>
    <dgm:pt modelId="{9BAE942F-1383-9540-83E8-95F9B4633E72}">
      <dgm:prSet phldrT="[Text]"/>
      <dgm:spPr/>
      <dgm:t>
        <a:bodyPr/>
        <a:lstStyle/>
        <a:p>
          <a:r>
            <a:rPr lang="en-US" dirty="0"/>
            <a:t>Success Indicator</a:t>
          </a:r>
        </a:p>
      </dgm:t>
    </dgm:pt>
    <dgm:pt modelId="{0922FCAD-A531-AE4E-876F-2CBB4E3B6EDA}" type="parTrans" cxnId="{7365D9C0-B629-9C40-9D2F-9091AC13F4DC}">
      <dgm:prSet/>
      <dgm:spPr/>
      <dgm:t>
        <a:bodyPr/>
        <a:lstStyle/>
        <a:p>
          <a:endParaRPr lang="en-US"/>
        </a:p>
      </dgm:t>
    </dgm:pt>
    <dgm:pt modelId="{725B0B6A-3BD1-0144-A226-7D5B9446DFA0}" type="sibTrans" cxnId="{7365D9C0-B629-9C40-9D2F-9091AC13F4DC}">
      <dgm:prSet/>
      <dgm:spPr/>
      <dgm:t>
        <a:bodyPr/>
        <a:lstStyle/>
        <a:p>
          <a:endParaRPr lang="en-US"/>
        </a:p>
      </dgm:t>
    </dgm:pt>
    <dgm:pt modelId="{56711338-7BF3-1E46-93FB-90D5D528F699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050" b="0" i="0" u="none" dirty="0"/>
            <a:t>Growth in peer-reviewed publications</a:t>
          </a:r>
          <a:endParaRPr lang="en-US" sz="1050" dirty="0"/>
        </a:p>
      </dgm:t>
    </dgm:pt>
    <dgm:pt modelId="{D0AA79D2-AEEF-F043-95AA-8B8F21BCB4D4}" type="parTrans" cxnId="{69C4A64D-F819-5A41-9088-869359FAA5C3}">
      <dgm:prSet/>
      <dgm:spPr/>
      <dgm:t>
        <a:bodyPr/>
        <a:lstStyle/>
        <a:p>
          <a:endParaRPr lang="en-US"/>
        </a:p>
      </dgm:t>
    </dgm:pt>
    <dgm:pt modelId="{37B4C7FF-8050-F443-9493-43A6B138EDBA}" type="sibTrans" cxnId="{69C4A64D-F819-5A41-9088-869359FAA5C3}">
      <dgm:prSet/>
      <dgm:spPr/>
      <dgm:t>
        <a:bodyPr/>
        <a:lstStyle/>
        <a:p>
          <a:endParaRPr lang="en-US"/>
        </a:p>
      </dgm:t>
    </dgm:pt>
    <dgm:pt modelId="{2867F791-0843-1642-A9B4-E6DA93E01C71}">
      <dgm:prSet phldrT="[Text]" custT="1"/>
      <dgm:spPr/>
      <dgm:t>
        <a:bodyPr/>
        <a:lstStyle/>
        <a:p>
          <a:r>
            <a:rPr lang="en-US" sz="1050" b="0" i="0" u="none" dirty="0"/>
            <a:t>US News and World Report Ranking</a:t>
          </a:r>
          <a:endParaRPr lang="en-US" sz="1050" dirty="0"/>
        </a:p>
      </dgm:t>
    </dgm:pt>
    <dgm:pt modelId="{B114F1D5-E5CD-7743-B84A-45CA4F3BE2A7}" type="parTrans" cxnId="{EA555BB7-C04B-7947-886E-59642F10DC2D}">
      <dgm:prSet/>
      <dgm:spPr/>
      <dgm:t>
        <a:bodyPr/>
        <a:lstStyle/>
        <a:p>
          <a:endParaRPr lang="en-US"/>
        </a:p>
      </dgm:t>
    </dgm:pt>
    <dgm:pt modelId="{18414F8D-BC9C-9D4E-8070-A62411350C2B}" type="sibTrans" cxnId="{EA555BB7-C04B-7947-886E-59642F10DC2D}">
      <dgm:prSet/>
      <dgm:spPr/>
      <dgm:t>
        <a:bodyPr/>
        <a:lstStyle/>
        <a:p>
          <a:endParaRPr lang="en-US"/>
        </a:p>
      </dgm:t>
    </dgm:pt>
    <dgm:pt modelId="{01E14D7D-29C7-894A-87FB-042FA364EB49}">
      <dgm:prSet phldrT="[Text]"/>
      <dgm:spPr/>
      <dgm:t>
        <a:bodyPr/>
        <a:lstStyle/>
        <a:p>
          <a:r>
            <a:rPr lang="en-US" dirty="0"/>
            <a:t>Measure</a:t>
          </a:r>
        </a:p>
      </dgm:t>
    </dgm:pt>
    <dgm:pt modelId="{C2F9627C-1A06-ED4B-8CB0-146A35397975}" type="parTrans" cxnId="{101094CA-28D0-3D44-AD6E-67292B5704F8}">
      <dgm:prSet/>
      <dgm:spPr/>
      <dgm:t>
        <a:bodyPr/>
        <a:lstStyle/>
        <a:p>
          <a:endParaRPr lang="en-US"/>
        </a:p>
      </dgm:t>
    </dgm:pt>
    <dgm:pt modelId="{54A197AD-91B5-0642-8D9A-C2C4527B940E}" type="sibTrans" cxnId="{101094CA-28D0-3D44-AD6E-67292B5704F8}">
      <dgm:prSet/>
      <dgm:spPr/>
      <dgm:t>
        <a:bodyPr/>
        <a:lstStyle/>
        <a:p>
          <a:endParaRPr lang="en-US"/>
        </a:p>
      </dgm:t>
    </dgm:pt>
    <dgm:pt modelId="{323EF1AF-D2BF-3F4B-9D33-346055A3DD75}">
      <dgm:prSet phldrT="[Text]" custT="1"/>
      <dgm:spPr/>
      <dgm:t>
        <a:bodyPr/>
        <a:lstStyle/>
        <a:p>
          <a:r>
            <a:rPr lang="en-US" sz="1000" b="0" i="0" u="none" dirty="0"/>
            <a:t>Publications</a:t>
          </a:r>
        </a:p>
        <a:p>
          <a:pPr>
            <a:buFont typeface="Arial" panose="020B0604020202020204" pitchFamily="34" charset="0"/>
            <a:buChar char="•"/>
          </a:pPr>
          <a:r>
            <a:rPr lang="en-US" sz="1000" b="0" i="0" u="none" dirty="0"/>
            <a:t>Journal impact factor (IF)</a:t>
          </a:r>
        </a:p>
        <a:p>
          <a:pPr>
            <a:buFont typeface="Arial" panose="020B0604020202020204" pitchFamily="34" charset="0"/>
            <a:buChar char="•"/>
          </a:pPr>
          <a:r>
            <a:rPr lang="en-US" sz="1000" b="0" i="0" u="none" dirty="0"/>
            <a:t>Citations</a:t>
          </a:r>
          <a:endParaRPr lang="en-US" sz="1000" dirty="0"/>
        </a:p>
      </dgm:t>
    </dgm:pt>
    <dgm:pt modelId="{C51552C2-E856-A847-A63C-E17C249427F4}" type="parTrans" cxnId="{10906B98-15EA-7F4C-B634-494F001984CE}">
      <dgm:prSet/>
      <dgm:spPr/>
      <dgm:t>
        <a:bodyPr/>
        <a:lstStyle/>
        <a:p>
          <a:endParaRPr lang="en-US"/>
        </a:p>
      </dgm:t>
    </dgm:pt>
    <dgm:pt modelId="{A838B971-180D-184E-96B0-A0DA06D705A7}" type="sibTrans" cxnId="{10906B98-15EA-7F4C-B634-494F001984CE}">
      <dgm:prSet/>
      <dgm:spPr/>
      <dgm:t>
        <a:bodyPr/>
        <a:lstStyle/>
        <a:p>
          <a:endParaRPr lang="en-US"/>
        </a:p>
      </dgm:t>
    </dgm:pt>
    <dgm:pt modelId="{8B9E8DC4-0D74-A94F-B1C3-31677A332237}">
      <dgm:prSet phldrT="[Text]"/>
      <dgm:spPr/>
      <dgm:t>
        <a:bodyPr/>
        <a:lstStyle/>
        <a:p>
          <a:r>
            <a:rPr lang="en-US" dirty="0"/>
            <a:t>Baseline</a:t>
          </a:r>
        </a:p>
      </dgm:t>
    </dgm:pt>
    <dgm:pt modelId="{4F1654C6-3D4B-C54D-B8A9-4108637565E9}" type="parTrans" cxnId="{F98EF4FE-9719-0C40-909D-706148C476EB}">
      <dgm:prSet/>
      <dgm:spPr/>
      <dgm:t>
        <a:bodyPr/>
        <a:lstStyle/>
        <a:p>
          <a:endParaRPr lang="en-US"/>
        </a:p>
      </dgm:t>
    </dgm:pt>
    <dgm:pt modelId="{A9A0DCDC-5CB7-AA46-8705-D6FBA3E2719A}" type="sibTrans" cxnId="{F98EF4FE-9719-0C40-909D-706148C476EB}">
      <dgm:prSet/>
      <dgm:spPr/>
      <dgm:t>
        <a:bodyPr/>
        <a:lstStyle/>
        <a:p>
          <a:endParaRPr lang="en-US"/>
        </a:p>
      </dgm:t>
    </dgm:pt>
    <dgm:pt modelId="{237A1CF6-D088-7245-993A-D0A139FB7855}">
      <dgm:prSet phldrT="[Text]"/>
      <dgm:spPr/>
      <dgm:t>
        <a:bodyPr/>
        <a:lstStyle/>
        <a:p>
          <a:r>
            <a:rPr lang="en-US" dirty="0"/>
            <a:t>Target 2025/2028</a:t>
          </a:r>
        </a:p>
      </dgm:t>
    </dgm:pt>
    <dgm:pt modelId="{852B2965-8787-3644-9E27-56FC1F3B7692}" type="parTrans" cxnId="{719D0AA0-C2BA-6D43-88F8-2BD8C5755CCD}">
      <dgm:prSet/>
      <dgm:spPr/>
      <dgm:t>
        <a:bodyPr/>
        <a:lstStyle/>
        <a:p>
          <a:endParaRPr lang="en-US"/>
        </a:p>
      </dgm:t>
    </dgm:pt>
    <dgm:pt modelId="{984A64D2-0ECF-A848-8192-3AA850EDDD79}" type="sibTrans" cxnId="{719D0AA0-C2BA-6D43-88F8-2BD8C5755CCD}">
      <dgm:prSet/>
      <dgm:spPr/>
      <dgm:t>
        <a:bodyPr/>
        <a:lstStyle/>
        <a:p>
          <a:endParaRPr lang="en-US"/>
        </a:p>
      </dgm:t>
    </dgm:pt>
    <dgm:pt modelId="{00611631-776D-0F4B-8A55-B02C93E0C4B3}">
      <dgm:prSet phldrT="[Text]" custT="1"/>
      <dgm:spPr/>
      <dgm:t>
        <a:bodyPr/>
        <a:lstStyle/>
        <a:p>
          <a:r>
            <a:rPr lang="en-US" sz="1050" dirty="0"/>
            <a:t>Advocacy activities around DEI</a:t>
          </a:r>
        </a:p>
      </dgm:t>
    </dgm:pt>
    <dgm:pt modelId="{95DFFAD6-161D-DB47-A8A1-E7790D4E53D3}" type="parTrans" cxnId="{3335D893-EE4C-1A4E-A6D4-6FAB795B51A8}">
      <dgm:prSet/>
      <dgm:spPr/>
      <dgm:t>
        <a:bodyPr/>
        <a:lstStyle/>
        <a:p>
          <a:endParaRPr lang="en-US"/>
        </a:p>
      </dgm:t>
    </dgm:pt>
    <dgm:pt modelId="{51B0406F-5784-A549-A332-CFB737C166B7}" type="sibTrans" cxnId="{3335D893-EE4C-1A4E-A6D4-6FAB795B51A8}">
      <dgm:prSet/>
      <dgm:spPr/>
      <dgm:t>
        <a:bodyPr/>
        <a:lstStyle/>
        <a:p>
          <a:endParaRPr lang="en-US"/>
        </a:p>
      </dgm:t>
    </dgm:pt>
    <dgm:pt modelId="{592BDF4E-4CDA-D048-870B-E5459116E119}">
      <dgm:prSet phldrT="[Text]" custT="1"/>
      <dgm:spPr/>
      <dgm:t>
        <a:bodyPr/>
        <a:lstStyle/>
        <a:p>
          <a:r>
            <a:rPr lang="en-US" sz="1050" dirty="0"/>
            <a:t>Baseline pubs, citations, grants, presentations</a:t>
          </a:r>
        </a:p>
      </dgm:t>
    </dgm:pt>
    <dgm:pt modelId="{10F971F7-0473-F94C-B633-E33B72AF9436}" type="parTrans" cxnId="{834D31CA-907F-2949-B331-5136E277F90D}">
      <dgm:prSet/>
      <dgm:spPr/>
      <dgm:t>
        <a:bodyPr/>
        <a:lstStyle/>
        <a:p>
          <a:endParaRPr lang="en-US"/>
        </a:p>
      </dgm:t>
    </dgm:pt>
    <dgm:pt modelId="{BDBF3358-3C6C-7944-9677-3A76C36D6981}" type="sibTrans" cxnId="{834D31CA-907F-2949-B331-5136E277F90D}">
      <dgm:prSet/>
      <dgm:spPr/>
      <dgm:t>
        <a:bodyPr/>
        <a:lstStyle/>
        <a:p>
          <a:endParaRPr lang="en-US"/>
        </a:p>
      </dgm:t>
    </dgm:pt>
    <dgm:pt modelId="{17E74056-8930-7F40-914D-5937EEE4A873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B7D3F3C1-03FC-E348-9F12-2A61528DEEB8}" type="parTrans" cxnId="{17D09CCF-F6DC-A443-A634-DAC677143BC7}">
      <dgm:prSet/>
      <dgm:spPr/>
      <dgm:t>
        <a:bodyPr/>
        <a:lstStyle/>
        <a:p>
          <a:endParaRPr lang="en-US"/>
        </a:p>
      </dgm:t>
    </dgm:pt>
    <dgm:pt modelId="{04D3FD44-1D35-4940-A9AD-EF4BA346CF15}" type="sibTrans" cxnId="{17D09CCF-F6DC-A443-A634-DAC677143BC7}">
      <dgm:prSet/>
      <dgm:spPr/>
      <dgm:t>
        <a:bodyPr/>
        <a:lstStyle/>
        <a:p>
          <a:endParaRPr lang="en-US"/>
        </a:p>
      </dgm:t>
    </dgm:pt>
    <dgm:pt modelId="{C2B744CC-6A2E-1146-8D5A-D24484EFEB8F}">
      <dgm:prSet phldrT="[Text]" custT="1"/>
      <dgm:spPr/>
      <dgm:t>
        <a:bodyPr/>
        <a:lstStyle/>
        <a:p>
          <a:r>
            <a:rPr lang="en-US" sz="1050" b="0" i="0" u="none" dirty="0"/>
            <a:t>4.4 Advocate and be a leading voice for higher education's role in advancing equitable outcomes for students.</a:t>
          </a:r>
          <a:endParaRPr lang="en-US" sz="1050" b="0" dirty="0"/>
        </a:p>
      </dgm:t>
    </dgm:pt>
    <dgm:pt modelId="{E8B3C3FA-C047-9744-8E1F-105B9036076B}" type="parTrans" cxnId="{0561B925-787C-2849-B8AD-528FCF8DBCAC}">
      <dgm:prSet/>
      <dgm:spPr/>
      <dgm:t>
        <a:bodyPr/>
        <a:lstStyle/>
        <a:p>
          <a:endParaRPr lang="en-US"/>
        </a:p>
      </dgm:t>
    </dgm:pt>
    <dgm:pt modelId="{C1B2758D-DFE1-C44E-99C7-6AC3AFA1D7F6}" type="sibTrans" cxnId="{0561B925-787C-2849-B8AD-528FCF8DBCAC}">
      <dgm:prSet/>
      <dgm:spPr/>
      <dgm:t>
        <a:bodyPr/>
        <a:lstStyle/>
        <a:p>
          <a:endParaRPr lang="en-US"/>
        </a:p>
      </dgm:t>
    </dgm:pt>
    <dgm:pt modelId="{D5727D3B-BFD9-BA4D-8DD8-6B7741BA64E6}">
      <dgm:prSet phldrT="[Text]" custT="1"/>
      <dgm:spPr/>
      <dgm:t>
        <a:bodyPr/>
        <a:lstStyle/>
        <a:p>
          <a:r>
            <a:rPr lang="en-US" sz="1050" b="0" i="0" u="none" dirty="0"/>
            <a:t>Increase in the number of interdisciplinary projects and activities</a:t>
          </a:r>
          <a:endParaRPr lang="en-US" sz="1050" dirty="0"/>
        </a:p>
      </dgm:t>
    </dgm:pt>
    <dgm:pt modelId="{27CB50D2-A30D-8840-9C07-22717F2DBFDD}" type="parTrans" cxnId="{4E0CD857-6550-3D4E-8666-7C00045B0DB6}">
      <dgm:prSet/>
      <dgm:spPr/>
      <dgm:t>
        <a:bodyPr/>
        <a:lstStyle/>
        <a:p>
          <a:endParaRPr lang="en-US"/>
        </a:p>
      </dgm:t>
    </dgm:pt>
    <dgm:pt modelId="{DBEF3818-D620-804D-8C2A-92BA6FC7A68C}" type="sibTrans" cxnId="{4E0CD857-6550-3D4E-8666-7C00045B0DB6}">
      <dgm:prSet/>
      <dgm:spPr/>
      <dgm:t>
        <a:bodyPr/>
        <a:lstStyle/>
        <a:p>
          <a:endParaRPr lang="en-US"/>
        </a:p>
      </dgm:t>
    </dgm:pt>
    <dgm:pt modelId="{8CF1BAB9-852B-D749-906B-5DAF02E102EC}">
      <dgm:prSet phldrT="[Text]" custT="1"/>
      <dgm:spPr/>
      <dgm:t>
        <a:bodyPr/>
        <a:lstStyle/>
        <a:p>
          <a:r>
            <a:rPr lang="en-US" sz="1050" b="0" i="0" u="none" dirty="0"/>
            <a:t>Projects</a:t>
          </a:r>
        </a:p>
        <a:p>
          <a:pPr>
            <a:buFont typeface="Arial" panose="020B0604020202020204" pitchFamily="34" charset="0"/>
            <a:buChar char="•"/>
          </a:pPr>
          <a:r>
            <a:rPr lang="en-US" sz="1050" b="0" i="0" u="none" dirty="0"/>
            <a:t>Activities</a:t>
          </a:r>
          <a:endParaRPr lang="en-US" sz="1050" dirty="0"/>
        </a:p>
      </dgm:t>
    </dgm:pt>
    <dgm:pt modelId="{99591964-0184-BF43-923C-E1B583C9DAE6}" type="parTrans" cxnId="{174AD63B-1C7B-7F44-A20F-9BEEB8B967ED}">
      <dgm:prSet/>
      <dgm:spPr/>
      <dgm:t>
        <a:bodyPr/>
        <a:lstStyle/>
        <a:p>
          <a:endParaRPr lang="en-US"/>
        </a:p>
      </dgm:t>
    </dgm:pt>
    <dgm:pt modelId="{3F0E4A05-23BE-A844-8996-77FAB4F87B68}" type="sibTrans" cxnId="{174AD63B-1C7B-7F44-A20F-9BEEB8B967ED}">
      <dgm:prSet/>
      <dgm:spPr/>
      <dgm:t>
        <a:bodyPr/>
        <a:lstStyle/>
        <a:p>
          <a:endParaRPr lang="en-US"/>
        </a:p>
      </dgm:t>
    </dgm:pt>
    <dgm:pt modelId="{B43ABABD-557A-CD4F-A756-39D3CA39E98D}">
      <dgm:prSet phldrT="[Text]" custT="1"/>
      <dgm:spPr/>
      <dgm:t>
        <a:bodyPr/>
        <a:lstStyle/>
        <a:p>
          <a:r>
            <a:rPr lang="en-US" sz="1050" b="0" i="0" u="none" dirty="0"/>
            <a:t>Ranking</a:t>
          </a:r>
          <a:endParaRPr lang="en-US" sz="1050" dirty="0"/>
        </a:p>
      </dgm:t>
    </dgm:pt>
    <dgm:pt modelId="{A58B639B-CA9B-AA46-B1AA-DDF5EA018877}" type="parTrans" cxnId="{18D46F60-386A-7546-B798-BC435A7DBD64}">
      <dgm:prSet/>
      <dgm:spPr/>
      <dgm:t>
        <a:bodyPr/>
        <a:lstStyle/>
        <a:p>
          <a:endParaRPr lang="en-US"/>
        </a:p>
      </dgm:t>
    </dgm:pt>
    <dgm:pt modelId="{8ACF671E-DC90-2447-A857-29D7DB413966}" type="sibTrans" cxnId="{18D46F60-386A-7546-B798-BC435A7DBD64}">
      <dgm:prSet/>
      <dgm:spPr/>
      <dgm:t>
        <a:bodyPr/>
        <a:lstStyle/>
        <a:p>
          <a:endParaRPr lang="en-US"/>
        </a:p>
      </dgm:t>
    </dgm:pt>
    <dgm:pt modelId="{E0E2CCC2-6DF3-454D-8C64-21BE2243D1E1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BF17E18A-98C4-174A-BB3E-5A080A0CEF34}" type="parTrans" cxnId="{C6A809A1-C395-C847-9A63-2390FC060B33}">
      <dgm:prSet/>
      <dgm:spPr/>
      <dgm:t>
        <a:bodyPr/>
        <a:lstStyle/>
        <a:p>
          <a:endParaRPr lang="en-US"/>
        </a:p>
      </dgm:t>
    </dgm:pt>
    <dgm:pt modelId="{3EA6BC53-D58C-FC4C-AC3D-D27A6B007CC3}" type="sibTrans" cxnId="{C6A809A1-C395-C847-9A63-2390FC060B33}">
      <dgm:prSet/>
      <dgm:spPr/>
      <dgm:t>
        <a:bodyPr/>
        <a:lstStyle/>
        <a:p>
          <a:endParaRPr lang="en-US"/>
        </a:p>
      </dgm:t>
    </dgm:pt>
    <dgm:pt modelId="{B182C2C2-51B5-8643-9ABF-4A28A632A2A4}">
      <dgm:prSet phldrT="[Text]" custT="1"/>
      <dgm:spPr/>
      <dgm:t>
        <a:bodyPr/>
        <a:lstStyle/>
        <a:p>
          <a:r>
            <a:rPr lang="en-US" sz="1050" b="0" i="0" u="none" dirty="0"/>
            <a:t>2028: Within top XX in national/Within top XX in private institutions </a:t>
          </a:r>
          <a:endParaRPr lang="en-US" sz="1050" dirty="0"/>
        </a:p>
      </dgm:t>
    </dgm:pt>
    <dgm:pt modelId="{6E03E099-549D-6345-976B-3B87A2B82E0D}" type="parTrans" cxnId="{F85FE5D7-5867-5B45-892E-7975B0D3E8A4}">
      <dgm:prSet/>
      <dgm:spPr/>
      <dgm:t>
        <a:bodyPr/>
        <a:lstStyle/>
        <a:p>
          <a:endParaRPr lang="en-US"/>
        </a:p>
      </dgm:t>
    </dgm:pt>
    <dgm:pt modelId="{42264616-0D46-9946-95C4-D319CD88157C}" type="sibTrans" cxnId="{F85FE5D7-5867-5B45-892E-7975B0D3E8A4}">
      <dgm:prSet/>
      <dgm:spPr/>
      <dgm:t>
        <a:bodyPr/>
        <a:lstStyle/>
        <a:p>
          <a:endParaRPr lang="en-US"/>
        </a:p>
      </dgm:t>
    </dgm:pt>
    <dgm:pt modelId="{770C97FA-85BF-C740-B371-3274EB4FCDA5}">
      <dgm:prSet phldrT="[Text]" custT="1"/>
      <dgm:spPr/>
      <dgm:t>
        <a:bodyPr/>
        <a:lstStyle/>
        <a:p>
          <a:r>
            <a:rPr lang="en-US" sz="1050" b="0" i="0" u="none" dirty="0"/>
            <a:t>Ranked: </a:t>
          </a:r>
          <a:br>
            <a:rPr lang="en-US" sz="1050" b="0" i="0" u="none" dirty="0"/>
          </a:br>
          <a:r>
            <a:rPr lang="en-US" sz="1050" b="0" i="0" u="none" dirty="0"/>
            <a:t>49 in the national/</a:t>
          </a:r>
          <a:br>
            <a:rPr lang="en-US" sz="1050" b="0" i="0" u="none" dirty="0"/>
          </a:br>
          <a:r>
            <a:rPr lang="en-US" sz="1050" b="0" i="0" u="none" dirty="0"/>
            <a:t>11 in private institutions/</a:t>
          </a:r>
          <a:br>
            <a:rPr lang="en-US" sz="1050" b="0" i="0" u="none" dirty="0"/>
          </a:br>
          <a:r>
            <a:rPr lang="en-US" sz="1050" b="0" i="0" u="none" dirty="0"/>
            <a:t>1 in private Texas graduate education</a:t>
          </a:r>
          <a:endParaRPr lang="en-US" sz="1050" dirty="0"/>
        </a:p>
      </dgm:t>
    </dgm:pt>
    <dgm:pt modelId="{DEE7CCA9-7D02-7B46-879B-C40DD61780C4}" type="parTrans" cxnId="{60F5ADC2-6D7D-1349-9BD9-4B08EC2B8253}">
      <dgm:prSet/>
      <dgm:spPr/>
      <dgm:t>
        <a:bodyPr/>
        <a:lstStyle/>
        <a:p>
          <a:endParaRPr lang="en-US"/>
        </a:p>
      </dgm:t>
    </dgm:pt>
    <dgm:pt modelId="{B216E44F-6779-5A47-B7D2-ABB6C97F4F38}" type="sibTrans" cxnId="{60F5ADC2-6D7D-1349-9BD9-4B08EC2B8253}">
      <dgm:prSet/>
      <dgm:spPr/>
      <dgm:t>
        <a:bodyPr/>
        <a:lstStyle/>
        <a:p>
          <a:endParaRPr lang="en-US"/>
        </a:p>
      </dgm:t>
    </dgm:pt>
    <dgm:pt modelId="{60683923-97E0-204E-B31C-67D6A26519A2}">
      <dgm:prSet phldrT="[Text]"/>
      <dgm:spPr/>
      <dgm:t>
        <a:bodyPr/>
        <a:lstStyle/>
        <a:p>
          <a:r>
            <a:rPr lang="en-US" dirty="0"/>
            <a:t>Goal</a:t>
          </a:r>
        </a:p>
      </dgm:t>
    </dgm:pt>
    <dgm:pt modelId="{3AFC28A7-820B-9A4B-B8F8-CC3BD5FF10ED}" type="sibTrans" cxnId="{2A128118-DC39-ED4E-90EE-2FF00FE3FD7A}">
      <dgm:prSet/>
      <dgm:spPr/>
      <dgm:t>
        <a:bodyPr/>
        <a:lstStyle/>
        <a:p>
          <a:endParaRPr lang="en-US"/>
        </a:p>
      </dgm:t>
    </dgm:pt>
    <dgm:pt modelId="{47C509DE-7AD5-FF4B-B829-F37901FE7F70}" type="parTrans" cxnId="{2A128118-DC39-ED4E-90EE-2FF00FE3FD7A}">
      <dgm:prSet/>
      <dgm:spPr/>
      <dgm:t>
        <a:bodyPr/>
        <a:lstStyle/>
        <a:p>
          <a:endParaRPr lang="en-US"/>
        </a:p>
      </dgm:t>
    </dgm:pt>
    <dgm:pt modelId="{BE5549EB-632A-8044-A278-1505EC0625E3}">
      <dgm:prSet phldrT="[Text]" custT="1"/>
      <dgm:spPr/>
      <dgm:t>
        <a:bodyPr/>
        <a:lstStyle/>
        <a:p>
          <a:r>
            <a:rPr lang="en-US" sz="1050" b="0" i="0" u="none" dirty="0"/>
            <a:t>Activities that advocate and advance greater equity</a:t>
          </a:r>
          <a:endParaRPr lang="en-US" sz="1050" dirty="0"/>
        </a:p>
      </dgm:t>
    </dgm:pt>
    <dgm:pt modelId="{620351E1-25F4-5143-AA06-3CBCDFF36A4A}" type="parTrans" cxnId="{E284D39A-902D-684F-8C69-05821906CAE4}">
      <dgm:prSet/>
      <dgm:spPr/>
      <dgm:t>
        <a:bodyPr/>
        <a:lstStyle/>
        <a:p>
          <a:endParaRPr lang="en-US"/>
        </a:p>
      </dgm:t>
    </dgm:pt>
    <dgm:pt modelId="{76C093C6-43B1-9347-BF30-0298ACC6F912}" type="sibTrans" cxnId="{E284D39A-902D-684F-8C69-05821906CAE4}">
      <dgm:prSet/>
      <dgm:spPr/>
      <dgm:t>
        <a:bodyPr/>
        <a:lstStyle/>
        <a:p>
          <a:endParaRPr lang="en-US"/>
        </a:p>
      </dgm:t>
    </dgm:pt>
    <dgm:pt modelId="{7A09ED68-AE08-414A-AD44-C90765A4E97E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050" b="0" i="0" u="none" dirty="0"/>
            <a:t>TBD</a:t>
          </a:r>
          <a:endParaRPr lang="en-US" sz="1050" dirty="0"/>
        </a:p>
      </dgm:t>
    </dgm:pt>
    <dgm:pt modelId="{7423D5B2-7D69-044D-84F7-EF99B3340DC9}" type="parTrans" cxnId="{2E0BA372-8F80-E341-82B4-179EEFB6C14A}">
      <dgm:prSet/>
      <dgm:spPr/>
      <dgm:t>
        <a:bodyPr/>
        <a:lstStyle/>
        <a:p>
          <a:endParaRPr lang="en-US"/>
        </a:p>
      </dgm:t>
    </dgm:pt>
    <dgm:pt modelId="{4BFBB0DF-D06C-D946-811C-785F538EDB9D}" type="sibTrans" cxnId="{2E0BA372-8F80-E341-82B4-179EEFB6C14A}">
      <dgm:prSet/>
      <dgm:spPr/>
      <dgm:t>
        <a:bodyPr/>
        <a:lstStyle/>
        <a:p>
          <a:endParaRPr lang="en-US"/>
        </a:p>
      </dgm:t>
    </dgm:pt>
    <dgm:pt modelId="{F3FA5B21-3A4B-1C47-9665-A21F8CCAC766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46902FED-7A0A-9045-9B42-BD877132C818}" type="parTrans" cxnId="{B31A417A-EE70-FC45-BE6D-3C482A3B90C4}">
      <dgm:prSet/>
      <dgm:spPr/>
      <dgm:t>
        <a:bodyPr/>
        <a:lstStyle/>
        <a:p>
          <a:endParaRPr lang="en-US"/>
        </a:p>
      </dgm:t>
    </dgm:pt>
    <dgm:pt modelId="{A964F15F-0E9C-DF4F-8FC2-467D133978A7}" type="sibTrans" cxnId="{B31A417A-EE70-FC45-BE6D-3C482A3B90C4}">
      <dgm:prSet/>
      <dgm:spPr/>
      <dgm:t>
        <a:bodyPr/>
        <a:lstStyle/>
        <a:p>
          <a:endParaRPr lang="en-US"/>
        </a:p>
      </dgm:t>
    </dgm:pt>
    <dgm:pt modelId="{DB86C08A-9763-7F44-9DD4-25AA8574AB44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E3E09E49-2A06-6C45-9090-B1160A55A591}" type="parTrans" cxnId="{F8CA7918-3C99-6F41-87D1-10F8FDC8929D}">
      <dgm:prSet/>
      <dgm:spPr/>
      <dgm:t>
        <a:bodyPr/>
        <a:lstStyle/>
        <a:p>
          <a:endParaRPr lang="en-US"/>
        </a:p>
      </dgm:t>
    </dgm:pt>
    <dgm:pt modelId="{B8C7FA2A-4721-7E41-98C3-A5FD3B10F39B}" type="sibTrans" cxnId="{F8CA7918-3C99-6F41-87D1-10F8FDC8929D}">
      <dgm:prSet/>
      <dgm:spPr/>
      <dgm:t>
        <a:bodyPr/>
        <a:lstStyle/>
        <a:p>
          <a:endParaRPr lang="en-US"/>
        </a:p>
      </dgm:t>
    </dgm:pt>
    <dgm:pt modelId="{E477614B-94CA-404C-95FD-5E81B086D007}" type="pres">
      <dgm:prSet presAssocID="{46C23B7B-705F-F449-B12F-FB32AE73C519}" presName="theList" presStyleCnt="0">
        <dgm:presLayoutVars>
          <dgm:dir/>
          <dgm:animLvl val="lvl"/>
          <dgm:resizeHandles val="exact"/>
        </dgm:presLayoutVars>
      </dgm:prSet>
      <dgm:spPr/>
    </dgm:pt>
    <dgm:pt modelId="{65CA63F0-026F-454C-AC14-C72DF335C043}" type="pres">
      <dgm:prSet presAssocID="{60683923-97E0-204E-B31C-67D6A26519A2}" presName="compNode" presStyleCnt="0"/>
      <dgm:spPr/>
    </dgm:pt>
    <dgm:pt modelId="{F502307B-DDC9-064A-8F2F-AB4390F074D0}" type="pres">
      <dgm:prSet presAssocID="{60683923-97E0-204E-B31C-67D6A26519A2}" presName="aNode" presStyleLbl="bgShp" presStyleIdx="0" presStyleCnt="5"/>
      <dgm:spPr/>
    </dgm:pt>
    <dgm:pt modelId="{F73734BE-4835-0F48-AAAD-1B0CDBE04893}" type="pres">
      <dgm:prSet presAssocID="{60683923-97E0-204E-B31C-67D6A26519A2}" presName="textNode" presStyleLbl="bgShp" presStyleIdx="0" presStyleCnt="5"/>
      <dgm:spPr/>
    </dgm:pt>
    <dgm:pt modelId="{DB0E4860-CF23-364F-A797-C6D92AAEE416}" type="pres">
      <dgm:prSet presAssocID="{60683923-97E0-204E-B31C-67D6A26519A2}" presName="compChildNode" presStyleCnt="0"/>
      <dgm:spPr/>
    </dgm:pt>
    <dgm:pt modelId="{5DA09231-EEEE-3B4D-A111-2BA78EA70499}" type="pres">
      <dgm:prSet presAssocID="{60683923-97E0-204E-B31C-67D6A26519A2}" presName="theInnerList" presStyleCnt="0"/>
      <dgm:spPr/>
    </dgm:pt>
    <dgm:pt modelId="{D14BC28A-4E73-FA4D-B305-EB01460354C6}" type="pres">
      <dgm:prSet presAssocID="{64322B3E-722A-B343-A1E4-DE85E7FD0B00}" presName="childNode" presStyleLbl="node1" presStyleIdx="0" presStyleCnt="18">
        <dgm:presLayoutVars>
          <dgm:bulletEnabled val="1"/>
        </dgm:presLayoutVars>
      </dgm:prSet>
      <dgm:spPr/>
    </dgm:pt>
    <dgm:pt modelId="{F4A279D7-BC25-4D49-B957-6C1E6E88B8BC}" type="pres">
      <dgm:prSet presAssocID="{64322B3E-722A-B343-A1E4-DE85E7FD0B00}" presName="aSpace2" presStyleCnt="0"/>
      <dgm:spPr/>
    </dgm:pt>
    <dgm:pt modelId="{E90A8818-68F6-6649-89F4-9AD5914DF840}" type="pres">
      <dgm:prSet presAssocID="{C2B744CC-6A2E-1146-8D5A-D24484EFEB8F}" presName="childNode" presStyleLbl="node1" presStyleIdx="1" presStyleCnt="18">
        <dgm:presLayoutVars>
          <dgm:bulletEnabled val="1"/>
        </dgm:presLayoutVars>
      </dgm:prSet>
      <dgm:spPr/>
    </dgm:pt>
    <dgm:pt modelId="{420BB74C-4CCE-4248-9874-595169B5ED1F}" type="pres">
      <dgm:prSet presAssocID="{60683923-97E0-204E-B31C-67D6A26519A2}" presName="aSpace" presStyleCnt="0"/>
      <dgm:spPr/>
    </dgm:pt>
    <dgm:pt modelId="{96411DE1-3FE9-6E4F-B998-CBE9645EECC5}" type="pres">
      <dgm:prSet presAssocID="{9BAE942F-1383-9540-83E8-95F9B4633E72}" presName="compNode" presStyleCnt="0"/>
      <dgm:spPr/>
    </dgm:pt>
    <dgm:pt modelId="{19A0A5E8-4193-C24B-96D6-A5286BA16D6A}" type="pres">
      <dgm:prSet presAssocID="{9BAE942F-1383-9540-83E8-95F9B4633E72}" presName="aNode" presStyleLbl="bgShp" presStyleIdx="1" presStyleCnt="5"/>
      <dgm:spPr/>
    </dgm:pt>
    <dgm:pt modelId="{1DE5A6BA-3A94-0A4B-9F46-F600FB72D961}" type="pres">
      <dgm:prSet presAssocID="{9BAE942F-1383-9540-83E8-95F9B4633E72}" presName="textNode" presStyleLbl="bgShp" presStyleIdx="1" presStyleCnt="5"/>
      <dgm:spPr/>
    </dgm:pt>
    <dgm:pt modelId="{B8A00D8C-1F03-F445-8576-2726E177C840}" type="pres">
      <dgm:prSet presAssocID="{9BAE942F-1383-9540-83E8-95F9B4633E72}" presName="compChildNode" presStyleCnt="0"/>
      <dgm:spPr/>
    </dgm:pt>
    <dgm:pt modelId="{15ED88C0-2A08-F24C-88D1-286ECAE400BA}" type="pres">
      <dgm:prSet presAssocID="{9BAE942F-1383-9540-83E8-95F9B4633E72}" presName="theInnerList" presStyleCnt="0"/>
      <dgm:spPr/>
    </dgm:pt>
    <dgm:pt modelId="{CF37DF53-3460-DB49-946C-4F61DC5F0F12}" type="pres">
      <dgm:prSet presAssocID="{56711338-7BF3-1E46-93FB-90D5D528F699}" presName="childNode" presStyleLbl="node1" presStyleIdx="2" presStyleCnt="18">
        <dgm:presLayoutVars>
          <dgm:bulletEnabled val="1"/>
        </dgm:presLayoutVars>
      </dgm:prSet>
      <dgm:spPr/>
    </dgm:pt>
    <dgm:pt modelId="{B73053B0-4444-554E-B430-07C8D29DE5A2}" type="pres">
      <dgm:prSet presAssocID="{56711338-7BF3-1E46-93FB-90D5D528F699}" presName="aSpace2" presStyleCnt="0"/>
      <dgm:spPr/>
    </dgm:pt>
    <dgm:pt modelId="{88E3D6AA-53C4-7348-BB80-FC132A9A14FB}" type="pres">
      <dgm:prSet presAssocID="{D5727D3B-BFD9-BA4D-8DD8-6B7741BA64E6}" presName="childNode" presStyleLbl="node1" presStyleIdx="3" presStyleCnt="18">
        <dgm:presLayoutVars>
          <dgm:bulletEnabled val="1"/>
        </dgm:presLayoutVars>
      </dgm:prSet>
      <dgm:spPr/>
    </dgm:pt>
    <dgm:pt modelId="{31FF1EE4-1573-5447-8108-7E90A9332C2D}" type="pres">
      <dgm:prSet presAssocID="{D5727D3B-BFD9-BA4D-8DD8-6B7741BA64E6}" presName="aSpace2" presStyleCnt="0"/>
      <dgm:spPr/>
    </dgm:pt>
    <dgm:pt modelId="{48BA96B1-A589-1B47-985D-C480A13C53F2}" type="pres">
      <dgm:prSet presAssocID="{2867F791-0843-1642-A9B4-E6DA93E01C71}" presName="childNode" presStyleLbl="node1" presStyleIdx="4" presStyleCnt="18">
        <dgm:presLayoutVars>
          <dgm:bulletEnabled val="1"/>
        </dgm:presLayoutVars>
      </dgm:prSet>
      <dgm:spPr/>
    </dgm:pt>
    <dgm:pt modelId="{2D0EDA0A-6B92-F94C-928B-D750122A9F52}" type="pres">
      <dgm:prSet presAssocID="{2867F791-0843-1642-A9B4-E6DA93E01C71}" presName="aSpace2" presStyleCnt="0"/>
      <dgm:spPr/>
    </dgm:pt>
    <dgm:pt modelId="{378701F4-1DB4-6B4B-A6FA-13BC745C65AB}" type="pres">
      <dgm:prSet presAssocID="{BE5549EB-632A-8044-A278-1505EC0625E3}" presName="childNode" presStyleLbl="node1" presStyleIdx="5" presStyleCnt="18">
        <dgm:presLayoutVars>
          <dgm:bulletEnabled val="1"/>
        </dgm:presLayoutVars>
      </dgm:prSet>
      <dgm:spPr/>
    </dgm:pt>
    <dgm:pt modelId="{3CDC47B4-C620-A746-93C0-8DB9527EF4FC}" type="pres">
      <dgm:prSet presAssocID="{9BAE942F-1383-9540-83E8-95F9B4633E72}" presName="aSpace" presStyleCnt="0"/>
      <dgm:spPr/>
    </dgm:pt>
    <dgm:pt modelId="{E3E21BB5-56F0-3745-B572-F1E3BC06626D}" type="pres">
      <dgm:prSet presAssocID="{01E14D7D-29C7-894A-87FB-042FA364EB49}" presName="compNode" presStyleCnt="0"/>
      <dgm:spPr/>
    </dgm:pt>
    <dgm:pt modelId="{2F1CCB5B-457A-E44A-9B09-227E6A3E6B20}" type="pres">
      <dgm:prSet presAssocID="{01E14D7D-29C7-894A-87FB-042FA364EB49}" presName="aNode" presStyleLbl="bgShp" presStyleIdx="2" presStyleCnt="5"/>
      <dgm:spPr/>
    </dgm:pt>
    <dgm:pt modelId="{F6D471D6-1F3F-EF4B-94D9-C71FDACA3387}" type="pres">
      <dgm:prSet presAssocID="{01E14D7D-29C7-894A-87FB-042FA364EB49}" presName="textNode" presStyleLbl="bgShp" presStyleIdx="2" presStyleCnt="5"/>
      <dgm:spPr/>
    </dgm:pt>
    <dgm:pt modelId="{3B52CFC1-8BCD-F443-82DA-0F582932E998}" type="pres">
      <dgm:prSet presAssocID="{01E14D7D-29C7-894A-87FB-042FA364EB49}" presName="compChildNode" presStyleCnt="0"/>
      <dgm:spPr/>
    </dgm:pt>
    <dgm:pt modelId="{C5DB2276-1C87-3E48-A852-A57F7AC08AD0}" type="pres">
      <dgm:prSet presAssocID="{01E14D7D-29C7-894A-87FB-042FA364EB49}" presName="theInnerList" presStyleCnt="0"/>
      <dgm:spPr/>
    </dgm:pt>
    <dgm:pt modelId="{83D80575-5DE2-A744-B48B-0FD2ADA5B3AA}" type="pres">
      <dgm:prSet presAssocID="{323EF1AF-D2BF-3F4B-9D33-346055A3DD75}" presName="childNode" presStyleLbl="node1" presStyleIdx="6" presStyleCnt="18">
        <dgm:presLayoutVars>
          <dgm:bulletEnabled val="1"/>
        </dgm:presLayoutVars>
      </dgm:prSet>
      <dgm:spPr/>
    </dgm:pt>
    <dgm:pt modelId="{039E3B14-772B-B741-AA53-4D31FA263698}" type="pres">
      <dgm:prSet presAssocID="{323EF1AF-D2BF-3F4B-9D33-346055A3DD75}" presName="aSpace2" presStyleCnt="0"/>
      <dgm:spPr/>
    </dgm:pt>
    <dgm:pt modelId="{388C6FB6-1558-4F42-9C11-18A4F2D713D0}" type="pres">
      <dgm:prSet presAssocID="{8CF1BAB9-852B-D749-906B-5DAF02E102EC}" presName="childNode" presStyleLbl="node1" presStyleIdx="7" presStyleCnt="18">
        <dgm:presLayoutVars>
          <dgm:bulletEnabled val="1"/>
        </dgm:presLayoutVars>
      </dgm:prSet>
      <dgm:spPr/>
    </dgm:pt>
    <dgm:pt modelId="{50306CC7-0A54-CB42-9FE6-5168B31FB481}" type="pres">
      <dgm:prSet presAssocID="{8CF1BAB9-852B-D749-906B-5DAF02E102EC}" presName="aSpace2" presStyleCnt="0"/>
      <dgm:spPr/>
    </dgm:pt>
    <dgm:pt modelId="{6E99FF37-AA31-BD4E-A1BD-8467DDF02C05}" type="pres">
      <dgm:prSet presAssocID="{B43ABABD-557A-CD4F-A756-39D3CA39E98D}" presName="childNode" presStyleLbl="node1" presStyleIdx="8" presStyleCnt="18">
        <dgm:presLayoutVars>
          <dgm:bulletEnabled val="1"/>
        </dgm:presLayoutVars>
      </dgm:prSet>
      <dgm:spPr/>
    </dgm:pt>
    <dgm:pt modelId="{2429B4CC-FC88-3B4E-A87E-6224A5B0362F}" type="pres">
      <dgm:prSet presAssocID="{B43ABABD-557A-CD4F-A756-39D3CA39E98D}" presName="aSpace2" presStyleCnt="0"/>
      <dgm:spPr/>
    </dgm:pt>
    <dgm:pt modelId="{347AEE88-4860-C848-9C29-3EE9286F5F73}" type="pres">
      <dgm:prSet presAssocID="{7A09ED68-AE08-414A-AD44-C90765A4E97E}" presName="childNode" presStyleLbl="node1" presStyleIdx="9" presStyleCnt="18">
        <dgm:presLayoutVars>
          <dgm:bulletEnabled val="1"/>
        </dgm:presLayoutVars>
      </dgm:prSet>
      <dgm:spPr/>
    </dgm:pt>
    <dgm:pt modelId="{78C2648B-C600-2D4B-82B8-91053DDA360A}" type="pres">
      <dgm:prSet presAssocID="{01E14D7D-29C7-894A-87FB-042FA364EB49}" presName="aSpace" presStyleCnt="0"/>
      <dgm:spPr/>
    </dgm:pt>
    <dgm:pt modelId="{C368A818-FD72-DB4B-ACE2-D11399DB4186}" type="pres">
      <dgm:prSet presAssocID="{8B9E8DC4-0D74-A94F-B1C3-31677A332237}" presName="compNode" presStyleCnt="0"/>
      <dgm:spPr/>
    </dgm:pt>
    <dgm:pt modelId="{A2BAF787-F09B-9F4F-825E-BAD33230BECD}" type="pres">
      <dgm:prSet presAssocID="{8B9E8DC4-0D74-A94F-B1C3-31677A332237}" presName="aNode" presStyleLbl="bgShp" presStyleIdx="3" presStyleCnt="5"/>
      <dgm:spPr/>
    </dgm:pt>
    <dgm:pt modelId="{EE00DE96-FE8B-3D46-8676-1D6513F75EAE}" type="pres">
      <dgm:prSet presAssocID="{8B9E8DC4-0D74-A94F-B1C3-31677A332237}" presName="textNode" presStyleLbl="bgShp" presStyleIdx="3" presStyleCnt="5"/>
      <dgm:spPr/>
    </dgm:pt>
    <dgm:pt modelId="{3D910A10-3829-F644-8CAE-6D0484B28841}" type="pres">
      <dgm:prSet presAssocID="{8B9E8DC4-0D74-A94F-B1C3-31677A332237}" presName="compChildNode" presStyleCnt="0"/>
      <dgm:spPr/>
    </dgm:pt>
    <dgm:pt modelId="{A75F5E5A-4FED-1747-83D7-FB3572A03247}" type="pres">
      <dgm:prSet presAssocID="{8B9E8DC4-0D74-A94F-B1C3-31677A332237}" presName="theInnerList" presStyleCnt="0"/>
      <dgm:spPr/>
    </dgm:pt>
    <dgm:pt modelId="{EA355F8E-7898-EA45-BFA3-017534746675}" type="pres">
      <dgm:prSet presAssocID="{592BDF4E-4CDA-D048-870B-E5459116E119}" presName="childNode" presStyleLbl="node1" presStyleIdx="10" presStyleCnt="18">
        <dgm:presLayoutVars>
          <dgm:bulletEnabled val="1"/>
        </dgm:presLayoutVars>
      </dgm:prSet>
      <dgm:spPr/>
    </dgm:pt>
    <dgm:pt modelId="{912005A2-E536-6E42-A404-4BEBB3B99E9A}" type="pres">
      <dgm:prSet presAssocID="{592BDF4E-4CDA-D048-870B-E5459116E119}" presName="aSpace2" presStyleCnt="0"/>
      <dgm:spPr/>
    </dgm:pt>
    <dgm:pt modelId="{B5CEF3AA-C377-9E49-AE54-A8E4ACC71B78}" type="pres">
      <dgm:prSet presAssocID="{00611631-776D-0F4B-8A55-B02C93E0C4B3}" presName="childNode" presStyleLbl="node1" presStyleIdx="11" presStyleCnt="18">
        <dgm:presLayoutVars>
          <dgm:bulletEnabled val="1"/>
        </dgm:presLayoutVars>
      </dgm:prSet>
      <dgm:spPr/>
    </dgm:pt>
    <dgm:pt modelId="{7DFEC8B3-7A94-BE4A-AAD5-03D7EFD63359}" type="pres">
      <dgm:prSet presAssocID="{00611631-776D-0F4B-8A55-B02C93E0C4B3}" presName="aSpace2" presStyleCnt="0"/>
      <dgm:spPr/>
    </dgm:pt>
    <dgm:pt modelId="{A7043D36-8DF6-A946-90A4-EA874164B561}" type="pres">
      <dgm:prSet presAssocID="{770C97FA-85BF-C740-B371-3274EB4FCDA5}" presName="childNode" presStyleLbl="node1" presStyleIdx="12" presStyleCnt="18">
        <dgm:presLayoutVars>
          <dgm:bulletEnabled val="1"/>
        </dgm:presLayoutVars>
      </dgm:prSet>
      <dgm:spPr/>
    </dgm:pt>
    <dgm:pt modelId="{4D584708-7F65-6D40-B595-DFDF49037B68}" type="pres">
      <dgm:prSet presAssocID="{770C97FA-85BF-C740-B371-3274EB4FCDA5}" presName="aSpace2" presStyleCnt="0"/>
      <dgm:spPr/>
    </dgm:pt>
    <dgm:pt modelId="{45D3FC22-1E73-9942-B3F7-CCE19E995DC7}" type="pres">
      <dgm:prSet presAssocID="{F3FA5B21-3A4B-1C47-9665-A21F8CCAC766}" presName="childNode" presStyleLbl="node1" presStyleIdx="13" presStyleCnt="18">
        <dgm:presLayoutVars>
          <dgm:bulletEnabled val="1"/>
        </dgm:presLayoutVars>
      </dgm:prSet>
      <dgm:spPr/>
    </dgm:pt>
    <dgm:pt modelId="{3E01C763-A08F-BE44-9DFF-5A080438D52B}" type="pres">
      <dgm:prSet presAssocID="{8B9E8DC4-0D74-A94F-B1C3-31677A332237}" presName="aSpace" presStyleCnt="0"/>
      <dgm:spPr/>
    </dgm:pt>
    <dgm:pt modelId="{9C01FB73-AE01-0041-BD6D-A2C3C12AEA8E}" type="pres">
      <dgm:prSet presAssocID="{237A1CF6-D088-7245-993A-D0A139FB7855}" presName="compNode" presStyleCnt="0"/>
      <dgm:spPr/>
    </dgm:pt>
    <dgm:pt modelId="{EC83A04B-8726-BA40-A762-7A6A8A493751}" type="pres">
      <dgm:prSet presAssocID="{237A1CF6-D088-7245-993A-D0A139FB7855}" presName="aNode" presStyleLbl="bgShp" presStyleIdx="4" presStyleCnt="5"/>
      <dgm:spPr/>
    </dgm:pt>
    <dgm:pt modelId="{2224038F-15E1-6C45-87FD-A2E4E1D65A25}" type="pres">
      <dgm:prSet presAssocID="{237A1CF6-D088-7245-993A-D0A139FB7855}" presName="textNode" presStyleLbl="bgShp" presStyleIdx="4" presStyleCnt="5"/>
      <dgm:spPr/>
    </dgm:pt>
    <dgm:pt modelId="{53E77D97-FB5D-7F42-91C9-056883E5A4A2}" type="pres">
      <dgm:prSet presAssocID="{237A1CF6-D088-7245-993A-D0A139FB7855}" presName="compChildNode" presStyleCnt="0"/>
      <dgm:spPr/>
    </dgm:pt>
    <dgm:pt modelId="{6D980201-B7CC-1D49-91B2-F68734A00DD0}" type="pres">
      <dgm:prSet presAssocID="{237A1CF6-D088-7245-993A-D0A139FB7855}" presName="theInnerList" presStyleCnt="0"/>
      <dgm:spPr/>
    </dgm:pt>
    <dgm:pt modelId="{187883F4-2A52-6E4E-8B46-632C87D6FE28}" type="pres">
      <dgm:prSet presAssocID="{17E74056-8930-7F40-914D-5937EEE4A873}" presName="childNode" presStyleLbl="node1" presStyleIdx="14" presStyleCnt="18">
        <dgm:presLayoutVars>
          <dgm:bulletEnabled val="1"/>
        </dgm:presLayoutVars>
      </dgm:prSet>
      <dgm:spPr/>
    </dgm:pt>
    <dgm:pt modelId="{67ED3413-B10D-8B46-8E74-C00209DB590E}" type="pres">
      <dgm:prSet presAssocID="{17E74056-8930-7F40-914D-5937EEE4A873}" presName="aSpace2" presStyleCnt="0"/>
      <dgm:spPr/>
    </dgm:pt>
    <dgm:pt modelId="{6E92163E-A34B-0848-B1BA-EC0A196E8AA9}" type="pres">
      <dgm:prSet presAssocID="{E0E2CCC2-6DF3-454D-8C64-21BE2243D1E1}" presName="childNode" presStyleLbl="node1" presStyleIdx="15" presStyleCnt="18">
        <dgm:presLayoutVars>
          <dgm:bulletEnabled val="1"/>
        </dgm:presLayoutVars>
      </dgm:prSet>
      <dgm:spPr/>
    </dgm:pt>
    <dgm:pt modelId="{361DCD07-10EB-7347-A13A-E55DAC8EC04E}" type="pres">
      <dgm:prSet presAssocID="{E0E2CCC2-6DF3-454D-8C64-21BE2243D1E1}" presName="aSpace2" presStyleCnt="0"/>
      <dgm:spPr/>
    </dgm:pt>
    <dgm:pt modelId="{EEA98843-BD3B-FE41-88C6-7EE175FE08A6}" type="pres">
      <dgm:prSet presAssocID="{B182C2C2-51B5-8643-9ABF-4A28A632A2A4}" presName="childNode" presStyleLbl="node1" presStyleIdx="16" presStyleCnt="18">
        <dgm:presLayoutVars>
          <dgm:bulletEnabled val="1"/>
        </dgm:presLayoutVars>
      </dgm:prSet>
      <dgm:spPr/>
    </dgm:pt>
    <dgm:pt modelId="{269016B4-F8E7-224A-A6AC-3CFAA3990E9F}" type="pres">
      <dgm:prSet presAssocID="{B182C2C2-51B5-8643-9ABF-4A28A632A2A4}" presName="aSpace2" presStyleCnt="0"/>
      <dgm:spPr/>
    </dgm:pt>
    <dgm:pt modelId="{589E8C09-ADA9-BD43-B1A3-62C486DE6CEB}" type="pres">
      <dgm:prSet presAssocID="{DB86C08A-9763-7F44-9DD4-25AA8574AB44}" presName="childNode" presStyleLbl="node1" presStyleIdx="17" presStyleCnt="18">
        <dgm:presLayoutVars>
          <dgm:bulletEnabled val="1"/>
        </dgm:presLayoutVars>
      </dgm:prSet>
      <dgm:spPr/>
    </dgm:pt>
  </dgm:ptLst>
  <dgm:cxnLst>
    <dgm:cxn modelId="{3001E70C-3271-214E-9085-4817A4D42AE7}" type="presOf" srcId="{237A1CF6-D088-7245-993A-D0A139FB7855}" destId="{2224038F-15E1-6C45-87FD-A2E4E1D65A25}" srcOrd="1" destOrd="0" presId="urn:microsoft.com/office/officeart/2005/8/layout/lProcess2"/>
    <dgm:cxn modelId="{94314B14-56FC-244D-A55D-DE0A500000F2}" type="presOf" srcId="{17E74056-8930-7F40-914D-5937EEE4A873}" destId="{187883F4-2A52-6E4E-8B46-632C87D6FE28}" srcOrd="0" destOrd="0" presId="urn:microsoft.com/office/officeart/2005/8/layout/lProcess2"/>
    <dgm:cxn modelId="{F8CA7918-3C99-6F41-87D1-10F8FDC8929D}" srcId="{237A1CF6-D088-7245-993A-D0A139FB7855}" destId="{DB86C08A-9763-7F44-9DD4-25AA8574AB44}" srcOrd="3" destOrd="0" parTransId="{E3E09E49-2A06-6C45-9090-B1160A55A591}" sibTransId="{B8C7FA2A-4721-7E41-98C3-A5FD3B10F39B}"/>
    <dgm:cxn modelId="{2A128118-DC39-ED4E-90EE-2FF00FE3FD7A}" srcId="{46C23B7B-705F-F449-B12F-FB32AE73C519}" destId="{60683923-97E0-204E-B31C-67D6A26519A2}" srcOrd="0" destOrd="0" parTransId="{47C509DE-7AD5-FF4B-B829-F37901FE7F70}" sibTransId="{3AFC28A7-820B-9A4B-B8F8-CC3BD5FF10ED}"/>
    <dgm:cxn modelId="{0561B925-787C-2849-B8AD-528FCF8DBCAC}" srcId="{60683923-97E0-204E-B31C-67D6A26519A2}" destId="{C2B744CC-6A2E-1146-8D5A-D24484EFEB8F}" srcOrd="1" destOrd="0" parTransId="{E8B3C3FA-C047-9744-8E1F-105B9036076B}" sibTransId="{C1B2758D-DFE1-C44E-99C7-6AC3AFA1D7F6}"/>
    <dgm:cxn modelId="{A4FA5B2C-0CC0-1C46-ACF6-48DA5E9EFB5A}" type="presOf" srcId="{01E14D7D-29C7-894A-87FB-042FA364EB49}" destId="{F6D471D6-1F3F-EF4B-94D9-C71FDACA3387}" srcOrd="1" destOrd="0" presId="urn:microsoft.com/office/officeart/2005/8/layout/lProcess2"/>
    <dgm:cxn modelId="{D626F22F-B421-0944-AF08-5814250625B8}" type="presOf" srcId="{9BAE942F-1383-9540-83E8-95F9B4633E72}" destId="{19A0A5E8-4193-C24B-96D6-A5286BA16D6A}" srcOrd="0" destOrd="0" presId="urn:microsoft.com/office/officeart/2005/8/layout/lProcess2"/>
    <dgm:cxn modelId="{174AD63B-1C7B-7F44-A20F-9BEEB8B967ED}" srcId="{01E14D7D-29C7-894A-87FB-042FA364EB49}" destId="{8CF1BAB9-852B-D749-906B-5DAF02E102EC}" srcOrd="1" destOrd="0" parTransId="{99591964-0184-BF43-923C-E1B583C9DAE6}" sibTransId="{3F0E4A05-23BE-A844-8996-77FAB4F87B68}"/>
    <dgm:cxn modelId="{66ECB43C-1EC2-5E4A-BC2E-B9769E6988AB}" type="presOf" srcId="{592BDF4E-4CDA-D048-870B-E5459116E119}" destId="{EA355F8E-7898-EA45-BFA3-017534746675}" srcOrd="0" destOrd="0" presId="urn:microsoft.com/office/officeart/2005/8/layout/lProcess2"/>
    <dgm:cxn modelId="{39CC5A3F-941A-994B-B108-5F631807DB11}" type="presOf" srcId="{60683923-97E0-204E-B31C-67D6A26519A2}" destId="{F73734BE-4835-0F48-AAAD-1B0CDBE04893}" srcOrd="1" destOrd="0" presId="urn:microsoft.com/office/officeart/2005/8/layout/lProcess2"/>
    <dgm:cxn modelId="{18D46F60-386A-7546-B798-BC435A7DBD64}" srcId="{01E14D7D-29C7-894A-87FB-042FA364EB49}" destId="{B43ABABD-557A-CD4F-A756-39D3CA39E98D}" srcOrd="2" destOrd="0" parTransId="{A58B639B-CA9B-AA46-B1AA-DDF5EA018877}" sibTransId="{8ACF671E-DC90-2447-A857-29D7DB413966}"/>
    <dgm:cxn modelId="{D749A065-3533-EF49-B817-6163936BA1F5}" type="presOf" srcId="{237A1CF6-D088-7245-993A-D0A139FB7855}" destId="{EC83A04B-8726-BA40-A762-7A6A8A493751}" srcOrd="0" destOrd="0" presId="urn:microsoft.com/office/officeart/2005/8/layout/lProcess2"/>
    <dgm:cxn modelId="{03D60447-690D-9848-835A-6393E39F916C}" type="presOf" srcId="{323EF1AF-D2BF-3F4B-9D33-346055A3DD75}" destId="{83D80575-5DE2-A744-B48B-0FD2ADA5B3AA}" srcOrd="0" destOrd="0" presId="urn:microsoft.com/office/officeart/2005/8/layout/lProcess2"/>
    <dgm:cxn modelId="{814FD967-B595-394E-BA34-D326335536B4}" type="presOf" srcId="{B182C2C2-51B5-8643-9ABF-4A28A632A2A4}" destId="{EEA98843-BD3B-FE41-88C6-7EE175FE08A6}" srcOrd="0" destOrd="0" presId="urn:microsoft.com/office/officeart/2005/8/layout/lProcess2"/>
    <dgm:cxn modelId="{6190FF69-4636-8C4A-99F5-CD99BA7419FE}" type="presOf" srcId="{DB86C08A-9763-7F44-9DD4-25AA8574AB44}" destId="{589E8C09-ADA9-BD43-B1A3-62C486DE6CEB}" srcOrd="0" destOrd="0" presId="urn:microsoft.com/office/officeart/2005/8/layout/lProcess2"/>
    <dgm:cxn modelId="{69C4A64D-F819-5A41-9088-869359FAA5C3}" srcId="{9BAE942F-1383-9540-83E8-95F9B4633E72}" destId="{56711338-7BF3-1E46-93FB-90D5D528F699}" srcOrd="0" destOrd="0" parTransId="{D0AA79D2-AEEF-F043-95AA-8B8F21BCB4D4}" sibTransId="{37B4C7FF-8050-F443-9493-43A6B138EDBA}"/>
    <dgm:cxn modelId="{DB3F854E-7F51-B140-9C21-02FEEDB5EFD2}" type="presOf" srcId="{D5727D3B-BFD9-BA4D-8DD8-6B7741BA64E6}" destId="{88E3D6AA-53C4-7348-BB80-FC132A9A14FB}" srcOrd="0" destOrd="0" presId="urn:microsoft.com/office/officeart/2005/8/layout/lProcess2"/>
    <dgm:cxn modelId="{2E0BA372-8F80-E341-82B4-179EEFB6C14A}" srcId="{01E14D7D-29C7-894A-87FB-042FA364EB49}" destId="{7A09ED68-AE08-414A-AD44-C90765A4E97E}" srcOrd="3" destOrd="0" parTransId="{7423D5B2-7D69-044D-84F7-EF99B3340DC9}" sibTransId="{4BFBB0DF-D06C-D946-811C-785F538EDB9D}"/>
    <dgm:cxn modelId="{4E0CD857-6550-3D4E-8666-7C00045B0DB6}" srcId="{9BAE942F-1383-9540-83E8-95F9B4633E72}" destId="{D5727D3B-BFD9-BA4D-8DD8-6B7741BA64E6}" srcOrd="1" destOrd="0" parTransId="{27CB50D2-A30D-8840-9C07-22717F2DBFDD}" sibTransId="{DBEF3818-D620-804D-8C2A-92BA6FC7A68C}"/>
    <dgm:cxn modelId="{B31A417A-EE70-FC45-BE6D-3C482A3B90C4}" srcId="{8B9E8DC4-0D74-A94F-B1C3-31677A332237}" destId="{F3FA5B21-3A4B-1C47-9665-A21F8CCAC766}" srcOrd="3" destOrd="0" parTransId="{46902FED-7A0A-9045-9B42-BD877132C818}" sibTransId="{A964F15F-0E9C-DF4F-8FC2-467D133978A7}"/>
    <dgm:cxn modelId="{CDEFAB7C-26C0-7844-AA40-A3102505EB7B}" type="presOf" srcId="{8B9E8DC4-0D74-A94F-B1C3-31677A332237}" destId="{EE00DE96-FE8B-3D46-8676-1D6513F75EAE}" srcOrd="1" destOrd="0" presId="urn:microsoft.com/office/officeart/2005/8/layout/lProcess2"/>
    <dgm:cxn modelId="{5589EA7D-81FE-3F46-AB9D-F819BC43168E}" type="presOf" srcId="{8CF1BAB9-852B-D749-906B-5DAF02E102EC}" destId="{388C6FB6-1558-4F42-9C11-18A4F2D713D0}" srcOrd="0" destOrd="0" presId="urn:microsoft.com/office/officeart/2005/8/layout/lProcess2"/>
    <dgm:cxn modelId="{DF17228E-382B-0E46-A4F1-126A47D864B3}" type="presOf" srcId="{F3FA5B21-3A4B-1C47-9665-A21F8CCAC766}" destId="{45D3FC22-1E73-9942-B3F7-CCE19E995DC7}" srcOrd="0" destOrd="0" presId="urn:microsoft.com/office/officeart/2005/8/layout/lProcess2"/>
    <dgm:cxn modelId="{3335D893-EE4C-1A4E-A6D4-6FAB795B51A8}" srcId="{8B9E8DC4-0D74-A94F-B1C3-31677A332237}" destId="{00611631-776D-0F4B-8A55-B02C93E0C4B3}" srcOrd="1" destOrd="0" parTransId="{95DFFAD6-161D-DB47-A8A1-E7790D4E53D3}" sibTransId="{51B0406F-5784-A549-A332-CFB737C166B7}"/>
    <dgm:cxn modelId="{1B509497-4F31-7A4D-8570-8F40C4AB5B1A}" type="presOf" srcId="{C2B744CC-6A2E-1146-8D5A-D24484EFEB8F}" destId="{E90A8818-68F6-6649-89F4-9AD5914DF840}" srcOrd="0" destOrd="0" presId="urn:microsoft.com/office/officeart/2005/8/layout/lProcess2"/>
    <dgm:cxn modelId="{10906B98-15EA-7F4C-B634-494F001984CE}" srcId="{01E14D7D-29C7-894A-87FB-042FA364EB49}" destId="{323EF1AF-D2BF-3F4B-9D33-346055A3DD75}" srcOrd="0" destOrd="0" parTransId="{C51552C2-E856-A847-A63C-E17C249427F4}" sibTransId="{A838B971-180D-184E-96B0-A0DA06D705A7}"/>
    <dgm:cxn modelId="{E284D39A-902D-684F-8C69-05821906CAE4}" srcId="{9BAE942F-1383-9540-83E8-95F9B4633E72}" destId="{BE5549EB-632A-8044-A278-1505EC0625E3}" srcOrd="3" destOrd="0" parTransId="{620351E1-25F4-5143-AA06-3CBCDFF36A4A}" sibTransId="{76C093C6-43B1-9347-BF30-0298ACC6F912}"/>
    <dgm:cxn modelId="{719D0AA0-C2BA-6D43-88F8-2BD8C5755CCD}" srcId="{46C23B7B-705F-F449-B12F-FB32AE73C519}" destId="{237A1CF6-D088-7245-993A-D0A139FB7855}" srcOrd="4" destOrd="0" parTransId="{852B2965-8787-3644-9E27-56FC1F3B7692}" sibTransId="{984A64D2-0ECF-A848-8192-3AA850EDDD79}"/>
    <dgm:cxn modelId="{C6A809A1-C395-C847-9A63-2390FC060B33}" srcId="{237A1CF6-D088-7245-993A-D0A139FB7855}" destId="{E0E2CCC2-6DF3-454D-8C64-21BE2243D1E1}" srcOrd="1" destOrd="0" parTransId="{BF17E18A-98C4-174A-BB3E-5A080A0CEF34}" sibTransId="{3EA6BC53-D58C-FC4C-AC3D-D27A6B007CC3}"/>
    <dgm:cxn modelId="{2DCEC2A7-7570-514F-9136-3711B5CABE04}" type="presOf" srcId="{01E14D7D-29C7-894A-87FB-042FA364EB49}" destId="{2F1CCB5B-457A-E44A-9B09-227E6A3E6B20}" srcOrd="0" destOrd="0" presId="urn:microsoft.com/office/officeart/2005/8/layout/lProcess2"/>
    <dgm:cxn modelId="{20F1C8A7-91FC-FD4C-AA96-DA500EDF1E08}" type="presOf" srcId="{60683923-97E0-204E-B31C-67D6A26519A2}" destId="{F502307B-DDC9-064A-8F2F-AB4390F074D0}" srcOrd="0" destOrd="0" presId="urn:microsoft.com/office/officeart/2005/8/layout/lProcess2"/>
    <dgm:cxn modelId="{E58EB4B0-DF92-FE45-B767-0706849E1F54}" type="presOf" srcId="{56711338-7BF3-1E46-93FB-90D5D528F699}" destId="{CF37DF53-3460-DB49-946C-4F61DC5F0F12}" srcOrd="0" destOrd="0" presId="urn:microsoft.com/office/officeart/2005/8/layout/lProcess2"/>
    <dgm:cxn modelId="{6F1DBAB0-EFF9-5546-990D-F6D1E25693FB}" type="presOf" srcId="{8B9E8DC4-0D74-A94F-B1C3-31677A332237}" destId="{A2BAF787-F09B-9F4F-825E-BAD33230BECD}" srcOrd="0" destOrd="0" presId="urn:microsoft.com/office/officeart/2005/8/layout/lProcess2"/>
    <dgm:cxn modelId="{18E157B4-C7F6-5645-8B72-9CEED8E46292}" type="presOf" srcId="{00611631-776D-0F4B-8A55-B02C93E0C4B3}" destId="{B5CEF3AA-C377-9E49-AE54-A8E4ACC71B78}" srcOrd="0" destOrd="0" presId="urn:microsoft.com/office/officeart/2005/8/layout/lProcess2"/>
    <dgm:cxn modelId="{EA555BB7-C04B-7947-886E-59642F10DC2D}" srcId="{9BAE942F-1383-9540-83E8-95F9B4633E72}" destId="{2867F791-0843-1642-A9B4-E6DA93E01C71}" srcOrd="2" destOrd="0" parTransId="{B114F1D5-E5CD-7743-B84A-45CA4F3BE2A7}" sibTransId="{18414F8D-BC9C-9D4E-8070-A62411350C2B}"/>
    <dgm:cxn modelId="{5B8D8EBD-03DE-0343-8C07-8C726496B3DE}" type="presOf" srcId="{2867F791-0843-1642-A9B4-E6DA93E01C71}" destId="{48BA96B1-A589-1B47-985D-C480A13C53F2}" srcOrd="0" destOrd="0" presId="urn:microsoft.com/office/officeart/2005/8/layout/lProcess2"/>
    <dgm:cxn modelId="{7365D9C0-B629-9C40-9D2F-9091AC13F4DC}" srcId="{46C23B7B-705F-F449-B12F-FB32AE73C519}" destId="{9BAE942F-1383-9540-83E8-95F9B4633E72}" srcOrd="1" destOrd="0" parTransId="{0922FCAD-A531-AE4E-876F-2CBB4E3B6EDA}" sibTransId="{725B0B6A-3BD1-0144-A226-7D5B9446DFA0}"/>
    <dgm:cxn modelId="{60F5ADC2-6D7D-1349-9BD9-4B08EC2B8253}" srcId="{8B9E8DC4-0D74-A94F-B1C3-31677A332237}" destId="{770C97FA-85BF-C740-B371-3274EB4FCDA5}" srcOrd="2" destOrd="0" parTransId="{DEE7CCA9-7D02-7B46-879B-C40DD61780C4}" sibTransId="{B216E44F-6779-5A47-B7D2-ABB6C97F4F38}"/>
    <dgm:cxn modelId="{834D31CA-907F-2949-B331-5136E277F90D}" srcId="{8B9E8DC4-0D74-A94F-B1C3-31677A332237}" destId="{592BDF4E-4CDA-D048-870B-E5459116E119}" srcOrd="0" destOrd="0" parTransId="{10F971F7-0473-F94C-B633-E33B72AF9436}" sibTransId="{BDBF3358-3C6C-7944-9677-3A76C36D6981}"/>
    <dgm:cxn modelId="{101094CA-28D0-3D44-AD6E-67292B5704F8}" srcId="{46C23B7B-705F-F449-B12F-FB32AE73C519}" destId="{01E14D7D-29C7-894A-87FB-042FA364EB49}" srcOrd="2" destOrd="0" parTransId="{C2F9627C-1A06-ED4B-8CB0-146A35397975}" sibTransId="{54A197AD-91B5-0642-8D9A-C2C4527B940E}"/>
    <dgm:cxn modelId="{17D09CCF-F6DC-A443-A634-DAC677143BC7}" srcId="{237A1CF6-D088-7245-993A-D0A139FB7855}" destId="{17E74056-8930-7F40-914D-5937EEE4A873}" srcOrd="0" destOrd="0" parTransId="{B7D3F3C1-03FC-E348-9F12-2A61528DEEB8}" sibTransId="{04D3FD44-1D35-4940-A9AD-EF4BA346CF15}"/>
    <dgm:cxn modelId="{C417A5D4-AC07-D34E-B30C-164B2AB50C05}" type="presOf" srcId="{770C97FA-85BF-C740-B371-3274EB4FCDA5}" destId="{A7043D36-8DF6-A946-90A4-EA874164B561}" srcOrd="0" destOrd="0" presId="urn:microsoft.com/office/officeart/2005/8/layout/lProcess2"/>
    <dgm:cxn modelId="{EB2CA2D5-95A0-1241-98BD-07F1D7818ED9}" type="presOf" srcId="{9BAE942F-1383-9540-83E8-95F9B4633E72}" destId="{1DE5A6BA-3A94-0A4B-9F46-F600FB72D961}" srcOrd="1" destOrd="0" presId="urn:microsoft.com/office/officeart/2005/8/layout/lProcess2"/>
    <dgm:cxn modelId="{D89430D7-8F3C-AA42-AE41-E312830EA604}" srcId="{60683923-97E0-204E-B31C-67D6A26519A2}" destId="{64322B3E-722A-B343-A1E4-DE85E7FD0B00}" srcOrd="0" destOrd="0" parTransId="{41FC26F2-D01A-B147-B5FC-AB60B621655B}" sibTransId="{D04EA316-790C-5443-B909-30A4D7E2243F}"/>
    <dgm:cxn modelId="{F85FE5D7-5867-5B45-892E-7975B0D3E8A4}" srcId="{237A1CF6-D088-7245-993A-D0A139FB7855}" destId="{B182C2C2-51B5-8643-9ABF-4A28A632A2A4}" srcOrd="2" destOrd="0" parTransId="{6E03E099-549D-6345-976B-3B87A2B82E0D}" sibTransId="{42264616-0D46-9946-95C4-D319CD88157C}"/>
    <dgm:cxn modelId="{B96318D9-1537-BC49-BFCB-CEF2446CD023}" type="presOf" srcId="{46C23B7B-705F-F449-B12F-FB32AE73C519}" destId="{E477614B-94CA-404C-95FD-5E81B086D007}" srcOrd="0" destOrd="0" presId="urn:microsoft.com/office/officeart/2005/8/layout/lProcess2"/>
    <dgm:cxn modelId="{75B117DB-0413-BD4D-858F-A3D47104C8BE}" type="presOf" srcId="{E0E2CCC2-6DF3-454D-8C64-21BE2243D1E1}" destId="{6E92163E-A34B-0848-B1BA-EC0A196E8AA9}" srcOrd="0" destOrd="0" presId="urn:microsoft.com/office/officeart/2005/8/layout/lProcess2"/>
    <dgm:cxn modelId="{2769E6DE-7871-1D48-B8D9-34B564086381}" type="presOf" srcId="{64322B3E-722A-B343-A1E4-DE85E7FD0B00}" destId="{D14BC28A-4E73-FA4D-B305-EB01460354C6}" srcOrd="0" destOrd="0" presId="urn:microsoft.com/office/officeart/2005/8/layout/lProcess2"/>
    <dgm:cxn modelId="{8D2F4CE0-50FD-D540-B699-B4C7FC3BDBE5}" type="presOf" srcId="{B43ABABD-557A-CD4F-A756-39D3CA39E98D}" destId="{6E99FF37-AA31-BD4E-A1BD-8467DDF02C05}" srcOrd="0" destOrd="0" presId="urn:microsoft.com/office/officeart/2005/8/layout/lProcess2"/>
    <dgm:cxn modelId="{C913CFE3-B37A-0745-9A43-5B89ED6A1C12}" type="presOf" srcId="{BE5549EB-632A-8044-A278-1505EC0625E3}" destId="{378701F4-1DB4-6B4B-A6FA-13BC745C65AB}" srcOrd="0" destOrd="0" presId="urn:microsoft.com/office/officeart/2005/8/layout/lProcess2"/>
    <dgm:cxn modelId="{0D6B37E6-32BE-1F49-A00A-ACAC1540EF08}" type="presOf" srcId="{7A09ED68-AE08-414A-AD44-C90765A4E97E}" destId="{347AEE88-4860-C848-9C29-3EE9286F5F73}" srcOrd="0" destOrd="0" presId="urn:microsoft.com/office/officeart/2005/8/layout/lProcess2"/>
    <dgm:cxn modelId="{F98EF4FE-9719-0C40-909D-706148C476EB}" srcId="{46C23B7B-705F-F449-B12F-FB32AE73C519}" destId="{8B9E8DC4-0D74-A94F-B1C3-31677A332237}" srcOrd="3" destOrd="0" parTransId="{4F1654C6-3D4B-C54D-B8A9-4108637565E9}" sibTransId="{A9A0DCDC-5CB7-AA46-8705-D6FBA3E2719A}"/>
    <dgm:cxn modelId="{242DFD9F-882A-D049-8650-9306F4CB2480}" type="presParOf" srcId="{E477614B-94CA-404C-95FD-5E81B086D007}" destId="{65CA63F0-026F-454C-AC14-C72DF335C043}" srcOrd="0" destOrd="0" presId="urn:microsoft.com/office/officeart/2005/8/layout/lProcess2"/>
    <dgm:cxn modelId="{82455282-39B5-BD49-A3EC-988EB0324152}" type="presParOf" srcId="{65CA63F0-026F-454C-AC14-C72DF335C043}" destId="{F502307B-DDC9-064A-8F2F-AB4390F074D0}" srcOrd="0" destOrd="0" presId="urn:microsoft.com/office/officeart/2005/8/layout/lProcess2"/>
    <dgm:cxn modelId="{2E1E8487-9479-C846-831A-D0B384C81191}" type="presParOf" srcId="{65CA63F0-026F-454C-AC14-C72DF335C043}" destId="{F73734BE-4835-0F48-AAAD-1B0CDBE04893}" srcOrd="1" destOrd="0" presId="urn:microsoft.com/office/officeart/2005/8/layout/lProcess2"/>
    <dgm:cxn modelId="{5ADA1DF4-0094-A24C-928B-B4BDA35AC40C}" type="presParOf" srcId="{65CA63F0-026F-454C-AC14-C72DF335C043}" destId="{DB0E4860-CF23-364F-A797-C6D92AAEE416}" srcOrd="2" destOrd="0" presId="urn:microsoft.com/office/officeart/2005/8/layout/lProcess2"/>
    <dgm:cxn modelId="{AA10173C-2180-1F4D-BF14-AC291FDA9F58}" type="presParOf" srcId="{DB0E4860-CF23-364F-A797-C6D92AAEE416}" destId="{5DA09231-EEEE-3B4D-A111-2BA78EA70499}" srcOrd="0" destOrd="0" presId="urn:microsoft.com/office/officeart/2005/8/layout/lProcess2"/>
    <dgm:cxn modelId="{F96A4DFB-D8B6-7A4B-AE9A-118505FF5F39}" type="presParOf" srcId="{5DA09231-EEEE-3B4D-A111-2BA78EA70499}" destId="{D14BC28A-4E73-FA4D-B305-EB01460354C6}" srcOrd="0" destOrd="0" presId="urn:microsoft.com/office/officeart/2005/8/layout/lProcess2"/>
    <dgm:cxn modelId="{26954122-7209-5B4D-8354-9C45636A270D}" type="presParOf" srcId="{5DA09231-EEEE-3B4D-A111-2BA78EA70499}" destId="{F4A279D7-BC25-4D49-B957-6C1E6E88B8BC}" srcOrd="1" destOrd="0" presId="urn:microsoft.com/office/officeart/2005/8/layout/lProcess2"/>
    <dgm:cxn modelId="{C806C151-C127-A841-BE99-C075CCA36338}" type="presParOf" srcId="{5DA09231-EEEE-3B4D-A111-2BA78EA70499}" destId="{E90A8818-68F6-6649-89F4-9AD5914DF840}" srcOrd="2" destOrd="0" presId="urn:microsoft.com/office/officeart/2005/8/layout/lProcess2"/>
    <dgm:cxn modelId="{FF58DE23-8E12-5A43-9206-BD14B70AC164}" type="presParOf" srcId="{E477614B-94CA-404C-95FD-5E81B086D007}" destId="{420BB74C-4CCE-4248-9874-595169B5ED1F}" srcOrd="1" destOrd="0" presId="urn:microsoft.com/office/officeart/2005/8/layout/lProcess2"/>
    <dgm:cxn modelId="{5D6F0BDF-D1D8-DD4C-9D39-900BF87B38D9}" type="presParOf" srcId="{E477614B-94CA-404C-95FD-5E81B086D007}" destId="{96411DE1-3FE9-6E4F-B998-CBE9645EECC5}" srcOrd="2" destOrd="0" presId="urn:microsoft.com/office/officeart/2005/8/layout/lProcess2"/>
    <dgm:cxn modelId="{DDC1C6E1-E157-4D4B-B0E8-A78937B4D84F}" type="presParOf" srcId="{96411DE1-3FE9-6E4F-B998-CBE9645EECC5}" destId="{19A0A5E8-4193-C24B-96D6-A5286BA16D6A}" srcOrd="0" destOrd="0" presId="urn:microsoft.com/office/officeart/2005/8/layout/lProcess2"/>
    <dgm:cxn modelId="{332DF19B-E1E9-F54F-8841-B88895649780}" type="presParOf" srcId="{96411DE1-3FE9-6E4F-B998-CBE9645EECC5}" destId="{1DE5A6BA-3A94-0A4B-9F46-F600FB72D961}" srcOrd="1" destOrd="0" presId="urn:microsoft.com/office/officeart/2005/8/layout/lProcess2"/>
    <dgm:cxn modelId="{014AD8D6-D3E4-2D45-8648-0292E5FBF00C}" type="presParOf" srcId="{96411DE1-3FE9-6E4F-B998-CBE9645EECC5}" destId="{B8A00D8C-1F03-F445-8576-2726E177C840}" srcOrd="2" destOrd="0" presId="urn:microsoft.com/office/officeart/2005/8/layout/lProcess2"/>
    <dgm:cxn modelId="{4D6AD43D-29D7-E84B-9105-3967FCB5F7C4}" type="presParOf" srcId="{B8A00D8C-1F03-F445-8576-2726E177C840}" destId="{15ED88C0-2A08-F24C-88D1-286ECAE400BA}" srcOrd="0" destOrd="0" presId="urn:microsoft.com/office/officeart/2005/8/layout/lProcess2"/>
    <dgm:cxn modelId="{84E2DF0A-A340-924A-9EB9-D4484003FA58}" type="presParOf" srcId="{15ED88C0-2A08-F24C-88D1-286ECAE400BA}" destId="{CF37DF53-3460-DB49-946C-4F61DC5F0F12}" srcOrd="0" destOrd="0" presId="urn:microsoft.com/office/officeart/2005/8/layout/lProcess2"/>
    <dgm:cxn modelId="{6CD428B3-CC5F-7142-9871-3534998D5292}" type="presParOf" srcId="{15ED88C0-2A08-F24C-88D1-286ECAE400BA}" destId="{B73053B0-4444-554E-B430-07C8D29DE5A2}" srcOrd="1" destOrd="0" presId="urn:microsoft.com/office/officeart/2005/8/layout/lProcess2"/>
    <dgm:cxn modelId="{943E6EF7-C607-0643-9614-6B36E5B4B3CC}" type="presParOf" srcId="{15ED88C0-2A08-F24C-88D1-286ECAE400BA}" destId="{88E3D6AA-53C4-7348-BB80-FC132A9A14FB}" srcOrd="2" destOrd="0" presId="urn:microsoft.com/office/officeart/2005/8/layout/lProcess2"/>
    <dgm:cxn modelId="{44B08517-25BD-654B-9364-438184599653}" type="presParOf" srcId="{15ED88C0-2A08-F24C-88D1-286ECAE400BA}" destId="{31FF1EE4-1573-5447-8108-7E90A9332C2D}" srcOrd="3" destOrd="0" presId="urn:microsoft.com/office/officeart/2005/8/layout/lProcess2"/>
    <dgm:cxn modelId="{BABF694E-AFEF-9446-8621-DE7D77E5EF58}" type="presParOf" srcId="{15ED88C0-2A08-F24C-88D1-286ECAE400BA}" destId="{48BA96B1-A589-1B47-985D-C480A13C53F2}" srcOrd="4" destOrd="0" presId="urn:microsoft.com/office/officeart/2005/8/layout/lProcess2"/>
    <dgm:cxn modelId="{99A0AFDA-435A-7E42-821B-45F422A94D70}" type="presParOf" srcId="{15ED88C0-2A08-F24C-88D1-286ECAE400BA}" destId="{2D0EDA0A-6B92-F94C-928B-D750122A9F52}" srcOrd="5" destOrd="0" presId="urn:microsoft.com/office/officeart/2005/8/layout/lProcess2"/>
    <dgm:cxn modelId="{4F3D7347-44CB-3446-81CC-205AF3411463}" type="presParOf" srcId="{15ED88C0-2A08-F24C-88D1-286ECAE400BA}" destId="{378701F4-1DB4-6B4B-A6FA-13BC745C65AB}" srcOrd="6" destOrd="0" presId="urn:microsoft.com/office/officeart/2005/8/layout/lProcess2"/>
    <dgm:cxn modelId="{7D1AEDF0-9FAC-FF4B-A951-0583F8652FC5}" type="presParOf" srcId="{E477614B-94CA-404C-95FD-5E81B086D007}" destId="{3CDC47B4-C620-A746-93C0-8DB9527EF4FC}" srcOrd="3" destOrd="0" presId="urn:microsoft.com/office/officeart/2005/8/layout/lProcess2"/>
    <dgm:cxn modelId="{39939A0B-DDFE-2F47-9401-27CC22BF0DE8}" type="presParOf" srcId="{E477614B-94CA-404C-95FD-5E81B086D007}" destId="{E3E21BB5-56F0-3745-B572-F1E3BC06626D}" srcOrd="4" destOrd="0" presId="urn:microsoft.com/office/officeart/2005/8/layout/lProcess2"/>
    <dgm:cxn modelId="{B614C6D2-7FA9-9644-8BC2-CB1B73B4FB81}" type="presParOf" srcId="{E3E21BB5-56F0-3745-B572-F1E3BC06626D}" destId="{2F1CCB5B-457A-E44A-9B09-227E6A3E6B20}" srcOrd="0" destOrd="0" presId="urn:microsoft.com/office/officeart/2005/8/layout/lProcess2"/>
    <dgm:cxn modelId="{3FB5D4C1-A786-2549-BD32-F673CA930A8E}" type="presParOf" srcId="{E3E21BB5-56F0-3745-B572-F1E3BC06626D}" destId="{F6D471D6-1F3F-EF4B-94D9-C71FDACA3387}" srcOrd="1" destOrd="0" presId="urn:microsoft.com/office/officeart/2005/8/layout/lProcess2"/>
    <dgm:cxn modelId="{FFEE0F97-A643-F746-946C-AB5E23026A9D}" type="presParOf" srcId="{E3E21BB5-56F0-3745-B572-F1E3BC06626D}" destId="{3B52CFC1-8BCD-F443-82DA-0F582932E998}" srcOrd="2" destOrd="0" presId="urn:microsoft.com/office/officeart/2005/8/layout/lProcess2"/>
    <dgm:cxn modelId="{300728B4-9D0A-E74B-B864-9611C9DD7C02}" type="presParOf" srcId="{3B52CFC1-8BCD-F443-82DA-0F582932E998}" destId="{C5DB2276-1C87-3E48-A852-A57F7AC08AD0}" srcOrd="0" destOrd="0" presId="urn:microsoft.com/office/officeart/2005/8/layout/lProcess2"/>
    <dgm:cxn modelId="{2FAFDA93-77BD-4542-B6C9-3433EC16FDED}" type="presParOf" srcId="{C5DB2276-1C87-3E48-A852-A57F7AC08AD0}" destId="{83D80575-5DE2-A744-B48B-0FD2ADA5B3AA}" srcOrd="0" destOrd="0" presId="urn:microsoft.com/office/officeart/2005/8/layout/lProcess2"/>
    <dgm:cxn modelId="{4D0573E3-8149-D24C-95E8-36F74D685236}" type="presParOf" srcId="{C5DB2276-1C87-3E48-A852-A57F7AC08AD0}" destId="{039E3B14-772B-B741-AA53-4D31FA263698}" srcOrd="1" destOrd="0" presId="urn:microsoft.com/office/officeart/2005/8/layout/lProcess2"/>
    <dgm:cxn modelId="{CC6E0AB0-BDA8-1344-9409-547C491812CA}" type="presParOf" srcId="{C5DB2276-1C87-3E48-A852-A57F7AC08AD0}" destId="{388C6FB6-1558-4F42-9C11-18A4F2D713D0}" srcOrd="2" destOrd="0" presId="urn:microsoft.com/office/officeart/2005/8/layout/lProcess2"/>
    <dgm:cxn modelId="{D460A41D-FE25-914A-B31D-D9F174D2CDAD}" type="presParOf" srcId="{C5DB2276-1C87-3E48-A852-A57F7AC08AD0}" destId="{50306CC7-0A54-CB42-9FE6-5168B31FB481}" srcOrd="3" destOrd="0" presId="urn:microsoft.com/office/officeart/2005/8/layout/lProcess2"/>
    <dgm:cxn modelId="{0FF641AD-CC73-144B-89C1-CCA1F0A5FBB7}" type="presParOf" srcId="{C5DB2276-1C87-3E48-A852-A57F7AC08AD0}" destId="{6E99FF37-AA31-BD4E-A1BD-8467DDF02C05}" srcOrd="4" destOrd="0" presId="urn:microsoft.com/office/officeart/2005/8/layout/lProcess2"/>
    <dgm:cxn modelId="{7737CFBE-3F56-0548-838A-876F868F5BF4}" type="presParOf" srcId="{C5DB2276-1C87-3E48-A852-A57F7AC08AD0}" destId="{2429B4CC-FC88-3B4E-A87E-6224A5B0362F}" srcOrd="5" destOrd="0" presId="urn:microsoft.com/office/officeart/2005/8/layout/lProcess2"/>
    <dgm:cxn modelId="{97D95303-8A5D-304C-B5EF-2864A3E4FF70}" type="presParOf" srcId="{C5DB2276-1C87-3E48-A852-A57F7AC08AD0}" destId="{347AEE88-4860-C848-9C29-3EE9286F5F73}" srcOrd="6" destOrd="0" presId="urn:microsoft.com/office/officeart/2005/8/layout/lProcess2"/>
    <dgm:cxn modelId="{30BF3E9A-DDDD-EC49-9A1B-91229F2E2EDA}" type="presParOf" srcId="{E477614B-94CA-404C-95FD-5E81B086D007}" destId="{78C2648B-C600-2D4B-82B8-91053DDA360A}" srcOrd="5" destOrd="0" presId="urn:microsoft.com/office/officeart/2005/8/layout/lProcess2"/>
    <dgm:cxn modelId="{4ABE354D-DDD9-FB40-B55E-839E4274339A}" type="presParOf" srcId="{E477614B-94CA-404C-95FD-5E81B086D007}" destId="{C368A818-FD72-DB4B-ACE2-D11399DB4186}" srcOrd="6" destOrd="0" presId="urn:microsoft.com/office/officeart/2005/8/layout/lProcess2"/>
    <dgm:cxn modelId="{1E3F613B-77F7-F048-89DA-8536AA6C8493}" type="presParOf" srcId="{C368A818-FD72-DB4B-ACE2-D11399DB4186}" destId="{A2BAF787-F09B-9F4F-825E-BAD33230BECD}" srcOrd="0" destOrd="0" presId="urn:microsoft.com/office/officeart/2005/8/layout/lProcess2"/>
    <dgm:cxn modelId="{8C4A45E1-519B-9544-AE33-BC7583F03CC2}" type="presParOf" srcId="{C368A818-FD72-DB4B-ACE2-D11399DB4186}" destId="{EE00DE96-FE8B-3D46-8676-1D6513F75EAE}" srcOrd="1" destOrd="0" presId="urn:microsoft.com/office/officeart/2005/8/layout/lProcess2"/>
    <dgm:cxn modelId="{C8491FF7-514A-C24C-BFC1-2DD7D55C054F}" type="presParOf" srcId="{C368A818-FD72-DB4B-ACE2-D11399DB4186}" destId="{3D910A10-3829-F644-8CAE-6D0484B28841}" srcOrd="2" destOrd="0" presId="urn:microsoft.com/office/officeart/2005/8/layout/lProcess2"/>
    <dgm:cxn modelId="{0BF89009-ED4D-F247-A5B6-1CD85B9B5A8A}" type="presParOf" srcId="{3D910A10-3829-F644-8CAE-6D0484B28841}" destId="{A75F5E5A-4FED-1747-83D7-FB3572A03247}" srcOrd="0" destOrd="0" presId="urn:microsoft.com/office/officeart/2005/8/layout/lProcess2"/>
    <dgm:cxn modelId="{1DB5FF6E-9ADB-5443-95A8-C446CF4088E5}" type="presParOf" srcId="{A75F5E5A-4FED-1747-83D7-FB3572A03247}" destId="{EA355F8E-7898-EA45-BFA3-017534746675}" srcOrd="0" destOrd="0" presId="urn:microsoft.com/office/officeart/2005/8/layout/lProcess2"/>
    <dgm:cxn modelId="{4C78F47F-DA7B-9944-B47D-57776CCFF2D6}" type="presParOf" srcId="{A75F5E5A-4FED-1747-83D7-FB3572A03247}" destId="{912005A2-E536-6E42-A404-4BEBB3B99E9A}" srcOrd="1" destOrd="0" presId="urn:microsoft.com/office/officeart/2005/8/layout/lProcess2"/>
    <dgm:cxn modelId="{362424C2-E8D7-3146-9496-06AF2D31F5AF}" type="presParOf" srcId="{A75F5E5A-4FED-1747-83D7-FB3572A03247}" destId="{B5CEF3AA-C377-9E49-AE54-A8E4ACC71B78}" srcOrd="2" destOrd="0" presId="urn:microsoft.com/office/officeart/2005/8/layout/lProcess2"/>
    <dgm:cxn modelId="{5427D40D-7F24-984A-A626-C142A17572C0}" type="presParOf" srcId="{A75F5E5A-4FED-1747-83D7-FB3572A03247}" destId="{7DFEC8B3-7A94-BE4A-AAD5-03D7EFD63359}" srcOrd="3" destOrd="0" presId="urn:microsoft.com/office/officeart/2005/8/layout/lProcess2"/>
    <dgm:cxn modelId="{CEF5529D-38EF-E141-BBEB-3B24C3848D00}" type="presParOf" srcId="{A75F5E5A-4FED-1747-83D7-FB3572A03247}" destId="{A7043D36-8DF6-A946-90A4-EA874164B561}" srcOrd="4" destOrd="0" presId="urn:microsoft.com/office/officeart/2005/8/layout/lProcess2"/>
    <dgm:cxn modelId="{03E2C5A1-DE48-4C45-A197-F28245133906}" type="presParOf" srcId="{A75F5E5A-4FED-1747-83D7-FB3572A03247}" destId="{4D584708-7F65-6D40-B595-DFDF49037B68}" srcOrd="5" destOrd="0" presId="urn:microsoft.com/office/officeart/2005/8/layout/lProcess2"/>
    <dgm:cxn modelId="{EAFD1466-CFA6-944A-8CA3-F51A513FAF20}" type="presParOf" srcId="{A75F5E5A-4FED-1747-83D7-FB3572A03247}" destId="{45D3FC22-1E73-9942-B3F7-CCE19E995DC7}" srcOrd="6" destOrd="0" presId="urn:microsoft.com/office/officeart/2005/8/layout/lProcess2"/>
    <dgm:cxn modelId="{E4679AA3-8378-B141-B29B-44B99883AF9A}" type="presParOf" srcId="{E477614B-94CA-404C-95FD-5E81B086D007}" destId="{3E01C763-A08F-BE44-9DFF-5A080438D52B}" srcOrd="7" destOrd="0" presId="urn:microsoft.com/office/officeart/2005/8/layout/lProcess2"/>
    <dgm:cxn modelId="{3F65F320-A4D2-7C4B-A0E3-73FEF72A5D5C}" type="presParOf" srcId="{E477614B-94CA-404C-95FD-5E81B086D007}" destId="{9C01FB73-AE01-0041-BD6D-A2C3C12AEA8E}" srcOrd="8" destOrd="0" presId="urn:microsoft.com/office/officeart/2005/8/layout/lProcess2"/>
    <dgm:cxn modelId="{A42C2602-DC50-5D43-84BB-868586EE7161}" type="presParOf" srcId="{9C01FB73-AE01-0041-BD6D-A2C3C12AEA8E}" destId="{EC83A04B-8726-BA40-A762-7A6A8A493751}" srcOrd="0" destOrd="0" presId="urn:microsoft.com/office/officeart/2005/8/layout/lProcess2"/>
    <dgm:cxn modelId="{7A6E9F7C-FB41-F943-9C5D-6A210A801DFB}" type="presParOf" srcId="{9C01FB73-AE01-0041-BD6D-A2C3C12AEA8E}" destId="{2224038F-15E1-6C45-87FD-A2E4E1D65A25}" srcOrd="1" destOrd="0" presId="urn:microsoft.com/office/officeart/2005/8/layout/lProcess2"/>
    <dgm:cxn modelId="{C4A9326C-59FE-6140-A081-408596B3F8DC}" type="presParOf" srcId="{9C01FB73-AE01-0041-BD6D-A2C3C12AEA8E}" destId="{53E77D97-FB5D-7F42-91C9-056883E5A4A2}" srcOrd="2" destOrd="0" presId="urn:microsoft.com/office/officeart/2005/8/layout/lProcess2"/>
    <dgm:cxn modelId="{7010CE3A-216E-F04E-944B-A9CD9A1ED8C2}" type="presParOf" srcId="{53E77D97-FB5D-7F42-91C9-056883E5A4A2}" destId="{6D980201-B7CC-1D49-91B2-F68734A00DD0}" srcOrd="0" destOrd="0" presId="urn:microsoft.com/office/officeart/2005/8/layout/lProcess2"/>
    <dgm:cxn modelId="{29255EC3-6DC2-8144-A769-A25BC1F6444D}" type="presParOf" srcId="{6D980201-B7CC-1D49-91B2-F68734A00DD0}" destId="{187883F4-2A52-6E4E-8B46-632C87D6FE28}" srcOrd="0" destOrd="0" presId="urn:microsoft.com/office/officeart/2005/8/layout/lProcess2"/>
    <dgm:cxn modelId="{31419F8D-7822-B84A-8DF1-E70EA263D832}" type="presParOf" srcId="{6D980201-B7CC-1D49-91B2-F68734A00DD0}" destId="{67ED3413-B10D-8B46-8E74-C00209DB590E}" srcOrd="1" destOrd="0" presId="urn:microsoft.com/office/officeart/2005/8/layout/lProcess2"/>
    <dgm:cxn modelId="{C838FD4C-FF20-2C4A-B86C-6355CDEDDE36}" type="presParOf" srcId="{6D980201-B7CC-1D49-91B2-F68734A00DD0}" destId="{6E92163E-A34B-0848-B1BA-EC0A196E8AA9}" srcOrd="2" destOrd="0" presId="urn:microsoft.com/office/officeart/2005/8/layout/lProcess2"/>
    <dgm:cxn modelId="{75CFFC94-AEB5-6042-A136-C424CFA88527}" type="presParOf" srcId="{6D980201-B7CC-1D49-91B2-F68734A00DD0}" destId="{361DCD07-10EB-7347-A13A-E55DAC8EC04E}" srcOrd="3" destOrd="0" presId="urn:microsoft.com/office/officeart/2005/8/layout/lProcess2"/>
    <dgm:cxn modelId="{E3240ACA-178C-1440-871B-C2BF0DC1CB63}" type="presParOf" srcId="{6D980201-B7CC-1D49-91B2-F68734A00DD0}" destId="{EEA98843-BD3B-FE41-88C6-7EE175FE08A6}" srcOrd="4" destOrd="0" presId="urn:microsoft.com/office/officeart/2005/8/layout/lProcess2"/>
    <dgm:cxn modelId="{891BAD4E-9A18-0841-809D-C3CD7DD14622}" type="presParOf" srcId="{6D980201-B7CC-1D49-91B2-F68734A00DD0}" destId="{269016B4-F8E7-224A-A6AC-3CFAA3990E9F}" srcOrd="5" destOrd="0" presId="urn:microsoft.com/office/officeart/2005/8/layout/lProcess2"/>
    <dgm:cxn modelId="{70325003-43A2-A34F-826D-1F8EC7E8EE54}" type="presParOf" srcId="{6D980201-B7CC-1D49-91B2-F68734A00DD0}" destId="{589E8C09-ADA9-BD43-B1A3-62C486DE6CEB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C23B7B-705F-F449-B12F-FB32AE73C519}" type="doc">
      <dgm:prSet loTypeId="urn:microsoft.com/office/officeart/2005/8/layout/lProcess2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50029FF-CBC2-8F46-BD63-F8FC043910C5}">
      <dgm:prSet phldrT="[Text]" custT="1"/>
      <dgm:spPr/>
      <dgm:t>
        <a:bodyPr/>
        <a:lstStyle/>
        <a:p>
          <a:r>
            <a:rPr lang="en-US" sz="1050" b="1" i="0" u="none" dirty="0"/>
            <a:t>V. Strengthen Simmons' Capacity</a:t>
          </a:r>
          <a:endParaRPr lang="en-US" sz="1050" b="0" dirty="0"/>
        </a:p>
      </dgm:t>
    </dgm:pt>
    <dgm:pt modelId="{25A75CCF-DA18-354E-A8CB-30B2716D0DBB}" type="parTrans" cxnId="{8E5C6195-54BD-A64E-A3EA-E6B02C1B7F18}">
      <dgm:prSet/>
      <dgm:spPr/>
      <dgm:t>
        <a:bodyPr/>
        <a:lstStyle/>
        <a:p>
          <a:endParaRPr lang="en-US"/>
        </a:p>
      </dgm:t>
    </dgm:pt>
    <dgm:pt modelId="{2ED601A4-C50A-6D45-91A2-70CE0E378CCA}" type="sibTrans" cxnId="{8E5C6195-54BD-A64E-A3EA-E6B02C1B7F18}">
      <dgm:prSet/>
      <dgm:spPr/>
      <dgm:t>
        <a:bodyPr/>
        <a:lstStyle/>
        <a:p>
          <a:endParaRPr lang="en-US"/>
        </a:p>
      </dgm:t>
    </dgm:pt>
    <dgm:pt modelId="{64322B3E-722A-B343-A1E4-DE85E7FD0B00}">
      <dgm:prSet phldrT="[Text]" custT="1"/>
      <dgm:spPr/>
      <dgm:t>
        <a:bodyPr/>
        <a:lstStyle/>
        <a:p>
          <a:r>
            <a:rPr lang="en-US" sz="1000" b="0" i="0" u="none" dirty="0"/>
            <a:t>5.1 Align hiring to advance our relevant offerings while continuing to recruit and retain diverse faculty and staff.</a:t>
          </a:r>
          <a:endParaRPr lang="en-US" sz="1000" b="0" dirty="0"/>
        </a:p>
      </dgm:t>
    </dgm:pt>
    <dgm:pt modelId="{41FC26F2-D01A-B147-B5FC-AB60B621655B}" type="parTrans" cxnId="{D89430D7-8F3C-AA42-AE41-E312830EA604}">
      <dgm:prSet/>
      <dgm:spPr/>
      <dgm:t>
        <a:bodyPr/>
        <a:lstStyle/>
        <a:p>
          <a:endParaRPr lang="en-US"/>
        </a:p>
      </dgm:t>
    </dgm:pt>
    <dgm:pt modelId="{D04EA316-790C-5443-B909-30A4D7E2243F}" type="sibTrans" cxnId="{D89430D7-8F3C-AA42-AE41-E312830EA604}">
      <dgm:prSet/>
      <dgm:spPr/>
      <dgm:t>
        <a:bodyPr/>
        <a:lstStyle/>
        <a:p>
          <a:endParaRPr lang="en-US"/>
        </a:p>
      </dgm:t>
    </dgm:pt>
    <dgm:pt modelId="{9BAE942F-1383-9540-83E8-95F9B4633E72}">
      <dgm:prSet phldrT="[Text]"/>
      <dgm:spPr/>
      <dgm:t>
        <a:bodyPr/>
        <a:lstStyle/>
        <a:p>
          <a:r>
            <a:rPr lang="en-US" dirty="0"/>
            <a:t>Success Indicator</a:t>
          </a:r>
        </a:p>
      </dgm:t>
    </dgm:pt>
    <dgm:pt modelId="{0922FCAD-A531-AE4E-876F-2CBB4E3B6EDA}" type="parTrans" cxnId="{7365D9C0-B629-9C40-9D2F-9091AC13F4DC}">
      <dgm:prSet/>
      <dgm:spPr/>
      <dgm:t>
        <a:bodyPr/>
        <a:lstStyle/>
        <a:p>
          <a:endParaRPr lang="en-US"/>
        </a:p>
      </dgm:t>
    </dgm:pt>
    <dgm:pt modelId="{725B0B6A-3BD1-0144-A226-7D5B9446DFA0}" type="sibTrans" cxnId="{7365D9C0-B629-9C40-9D2F-9091AC13F4DC}">
      <dgm:prSet/>
      <dgm:spPr/>
      <dgm:t>
        <a:bodyPr/>
        <a:lstStyle/>
        <a:p>
          <a:endParaRPr lang="en-US"/>
        </a:p>
      </dgm:t>
    </dgm:pt>
    <dgm:pt modelId="{56711338-7BF3-1E46-93FB-90D5D528F699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050" b="0" i="0" u="none" dirty="0"/>
            <a:t>Fully staff content areas</a:t>
          </a:r>
          <a:endParaRPr lang="en-US" sz="1050" dirty="0"/>
        </a:p>
      </dgm:t>
    </dgm:pt>
    <dgm:pt modelId="{D0AA79D2-AEEF-F043-95AA-8B8F21BCB4D4}" type="parTrans" cxnId="{69C4A64D-F819-5A41-9088-869359FAA5C3}">
      <dgm:prSet/>
      <dgm:spPr/>
      <dgm:t>
        <a:bodyPr/>
        <a:lstStyle/>
        <a:p>
          <a:endParaRPr lang="en-US"/>
        </a:p>
      </dgm:t>
    </dgm:pt>
    <dgm:pt modelId="{37B4C7FF-8050-F443-9493-43A6B138EDBA}" type="sibTrans" cxnId="{69C4A64D-F819-5A41-9088-869359FAA5C3}">
      <dgm:prSet/>
      <dgm:spPr/>
      <dgm:t>
        <a:bodyPr/>
        <a:lstStyle/>
        <a:p>
          <a:endParaRPr lang="en-US"/>
        </a:p>
      </dgm:t>
    </dgm:pt>
    <dgm:pt modelId="{2867F791-0843-1642-A9B4-E6DA93E01C71}">
      <dgm:prSet phldrT="[Text]" custT="1"/>
      <dgm:spPr/>
      <dgm:t>
        <a:bodyPr/>
        <a:lstStyle/>
        <a:p>
          <a:r>
            <a:rPr lang="en-US" sz="1050" b="0" i="0" u="none" dirty="0"/>
            <a:t>Increase in faculty and staff retention</a:t>
          </a:r>
          <a:endParaRPr lang="en-US" sz="1050" dirty="0"/>
        </a:p>
      </dgm:t>
    </dgm:pt>
    <dgm:pt modelId="{B114F1D5-E5CD-7743-B84A-45CA4F3BE2A7}" type="parTrans" cxnId="{EA555BB7-C04B-7947-886E-59642F10DC2D}">
      <dgm:prSet/>
      <dgm:spPr/>
      <dgm:t>
        <a:bodyPr/>
        <a:lstStyle/>
        <a:p>
          <a:endParaRPr lang="en-US"/>
        </a:p>
      </dgm:t>
    </dgm:pt>
    <dgm:pt modelId="{18414F8D-BC9C-9D4E-8070-A62411350C2B}" type="sibTrans" cxnId="{EA555BB7-C04B-7947-886E-59642F10DC2D}">
      <dgm:prSet/>
      <dgm:spPr/>
      <dgm:t>
        <a:bodyPr/>
        <a:lstStyle/>
        <a:p>
          <a:endParaRPr lang="en-US"/>
        </a:p>
      </dgm:t>
    </dgm:pt>
    <dgm:pt modelId="{01E14D7D-29C7-894A-87FB-042FA364EB49}">
      <dgm:prSet phldrT="[Text]"/>
      <dgm:spPr/>
      <dgm:t>
        <a:bodyPr/>
        <a:lstStyle/>
        <a:p>
          <a:r>
            <a:rPr lang="en-US" dirty="0"/>
            <a:t>Measure</a:t>
          </a:r>
        </a:p>
      </dgm:t>
    </dgm:pt>
    <dgm:pt modelId="{C2F9627C-1A06-ED4B-8CB0-146A35397975}" type="parTrans" cxnId="{101094CA-28D0-3D44-AD6E-67292B5704F8}">
      <dgm:prSet/>
      <dgm:spPr/>
      <dgm:t>
        <a:bodyPr/>
        <a:lstStyle/>
        <a:p>
          <a:endParaRPr lang="en-US"/>
        </a:p>
      </dgm:t>
    </dgm:pt>
    <dgm:pt modelId="{54A197AD-91B5-0642-8D9A-C2C4527B940E}" type="sibTrans" cxnId="{101094CA-28D0-3D44-AD6E-67292B5704F8}">
      <dgm:prSet/>
      <dgm:spPr/>
      <dgm:t>
        <a:bodyPr/>
        <a:lstStyle/>
        <a:p>
          <a:endParaRPr lang="en-US"/>
        </a:p>
      </dgm:t>
    </dgm:pt>
    <dgm:pt modelId="{323EF1AF-D2BF-3F4B-9D33-346055A3DD75}">
      <dgm:prSet phldrT="[Text]" custT="1"/>
      <dgm:spPr/>
      <dgm:t>
        <a:bodyPr/>
        <a:lstStyle/>
        <a:p>
          <a:r>
            <a:rPr lang="en-US" sz="1000" b="0" i="0" u="none" dirty="0"/>
            <a:t>Content area staffing priorities</a:t>
          </a:r>
          <a:endParaRPr lang="en-US" sz="1000" dirty="0"/>
        </a:p>
      </dgm:t>
    </dgm:pt>
    <dgm:pt modelId="{C51552C2-E856-A847-A63C-E17C249427F4}" type="parTrans" cxnId="{10906B98-15EA-7F4C-B634-494F001984CE}">
      <dgm:prSet/>
      <dgm:spPr/>
      <dgm:t>
        <a:bodyPr/>
        <a:lstStyle/>
        <a:p>
          <a:endParaRPr lang="en-US"/>
        </a:p>
      </dgm:t>
    </dgm:pt>
    <dgm:pt modelId="{A838B971-180D-184E-96B0-A0DA06D705A7}" type="sibTrans" cxnId="{10906B98-15EA-7F4C-B634-494F001984CE}">
      <dgm:prSet/>
      <dgm:spPr/>
      <dgm:t>
        <a:bodyPr/>
        <a:lstStyle/>
        <a:p>
          <a:endParaRPr lang="en-US"/>
        </a:p>
      </dgm:t>
    </dgm:pt>
    <dgm:pt modelId="{8B9E8DC4-0D74-A94F-B1C3-31677A332237}">
      <dgm:prSet phldrT="[Text]"/>
      <dgm:spPr/>
      <dgm:t>
        <a:bodyPr/>
        <a:lstStyle/>
        <a:p>
          <a:r>
            <a:rPr lang="en-US" dirty="0"/>
            <a:t>Baseline</a:t>
          </a:r>
        </a:p>
      </dgm:t>
    </dgm:pt>
    <dgm:pt modelId="{4F1654C6-3D4B-C54D-B8A9-4108637565E9}" type="parTrans" cxnId="{F98EF4FE-9719-0C40-909D-706148C476EB}">
      <dgm:prSet/>
      <dgm:spPr/>
      <dgm:t>
        <a:bodyPr/>
        <a:lstStyle/>
        <a:p>
          <a:endParaRPr lang="en-US"/>
        </a:p>
      </dgm:t>
    </dgm:pt>
    <dgm:pt modelId="{A9A0DCDC-5CB7-AA46-8705-D6FBA3E2719A}" type="sibTrans" cxnId="{F98EF4FE-9719-0C40-909D-706148C476EB}">
      <dgm:prSet/>
      <dgm:spPr/>
      <dgm:t>
        <a:bodyPr/>
        <a:lstStyle/>
        <a:p>
          <a:endParaRPr lang="en-US"/>
        </a:p>
      </dgm:t>
    </dgm:pt>
    <dgm:pt modelId="{237A1CF6-D088-7245-993A-D0A139FB7855}">
      <dgm:prSet phldrT="[Text]"/>
      <dgm:spPr/>
      <dgm:t>
        <a:bodyPr/>
        <a:lstStyle/>
        <a:p>
          <a:r>
            <a:rPr lang="en-US" dirty="0"/>
            <a:t>Target 2025/2028</a:t>
          </a:r>
        </a:p>
      </dgm:t>
    </dgm:pt>
    <dgm:pt modelId="{852B2965-8787-3644-9E27-56FC1F3B7692}" type="parTrans" cxnId="{719D0AA0-C2BA-6D43-88F8-2BD8C5755CCD}">
      <dgm:prSet/>
      <dgm:spPr/>
      <dgm:t>
        <a:bodyPr/>
        <a:lstStyle/>
        <a:p>
          <a:endParaRPr lang="en-US"/>
        </a:p>
      </dgm:t>
    </dgm:pt>
    <dgm:pt modelId="{984A64D2-0ECF-A848-8192-3AA850EDDD79}" type="sibTrans" cxnId="{719D0AA0-C2BA-6D43-88F8-2BD8C5755CCD}">
      <dgm:prSet/>
      <dgm:spPr/>
      <dgm:t>
        <a:bodyPr/>
        <a:lstStyle/>
        <a:p>
          <a:endParaRPr lang="en-US"/>
        </a:p>
      </dgm:t>
    </dgm:pt>
    <dgm:pt modelId="{00611631-776D-0F4B-8A55-B02C93E0C4B3}">
      <dgm:prSet phldrT="[Text]" custT="1"/>
      <dgm:spPr/>
      <dgm:t>
        <a:bodyPr/>
        <a:lstStyle/>
        <a:p>
          <a:r>
            <a:rPr lang="en-US" sz="1050" dirty="0" err="1"/>
            <a:t>Steamling</a:t>
          </a:r>
          <a:r>
            <a:rPr lang="en-US" sz="1050" dirty="0"/>
            <a:t> </a:t>
          </a:r>
          <a:r>
            <a:rPr lang="en-US" sz="1050" dirty="0" err="1"/>
            <a:t>programs:dept</a:t>
          </a:r>
          <a:r>
            <a:rPr lang="en-US" sz="1050" dirty="0"/>
            <a:t> org chart and program offerings</a:t>
          </a:r>
        </a:p>
      </dgm:t>
    </dgm:pt>
    <dgm:pt modelId="{95DFFAD6-161D-DB47-A8A1-E7790D4E53D3}" type="parTrans" cxnId="{3335D893-EE4C-1A4E-A6D4-6FAB795B51A8}">
      <dgm:prSet/>
      <dgm:spPr/>
      <dgm:t>
        <a:bodyPr/>
        <a:lstStyle/>
        <a:p>
          <a:endParaRPr lang="en-US"/>
        </a:p>
      </dgm:t>
    </dgm:pt>
    <dgm:pt modelId="{51B0406F-5784-A549-A332-CFB737C166B7}" type="sibTrans" cxnId="{3335D893-EE4C-1A4E-A6D4-6FAB795B51A8}">
      <dgm:prSet/>
      <dgm:spPr/>
      <dgm:t>
        <a:bodyPr/>
        <a:lstStyle/>
        <a:p>
          <a:endParaRPr lang="en-US"/>
        </a:p>
      </dgm:t>
    </dgm:pt>
    <dgm:pt modelId="{592BDF4E-4CDA-D048-870B-E5459116E119}">
      <dgm:prSet phldrT="[Text]" custT="1"/>
      <dgm:spPr/>
      <dgm:t>
        <a:bodyPr/>
        <a:lstStyle/>
        <a:p>
          <a:r>
            <a:rPr lang="en-US" sz="1050" dirty="0"/>
            <a:t>Number of staff and faculty, including demographics and tenure </a:t>
          </a:r>
          <a:r>
            <a:rPr lang="en-US" sz="1050" dirty="0" err="1"/>
            <a:t>esp</a:t>
          </a:r>
          <a:r>
            <a:rPr lang="en-US" sz="1050" dirty="0"/>
            <a:t> within priority areas</a:t>
          </a:r>
        </a:p>
      </dgm:t>
    </dgm:pt>
    <dgm:pt modelId="{10F971F7-0473-F94C-B633-E33B72AF9436}" type="parTrans" cxnId="{834D31CA-907F-2949-B331-5136E277F90D}">
      <dgm:prSet/>
      <dgm:spPr/>
      <dgm:t>
        <a:bodyPr/>
        <a:lstStyle/>
        <a:p>
          <a:endParaRPr lang="en-US"/>
        </a:p>
      </dgm:t>
    </dgm:pt>
    <dgm:pt modelId="{BDBF3358-3C6C-7944-9677-3A76C36D6981}" type="sibTrans" cxnId="{834D31CA-907F-2949-B331-5136E277F90D}">
      <dgm:prSet/>
      <dgm:spPr/>
      <dgm:t>
        <a:bodyPr/>
        <a:lstStyle/>
        <a:p>
          <a:endParaRPr lang="en-US"/>
        </a:p>
      </dgm:t>
    </dgm:pt>
    <dgm:pt modelId="{17E74056-8930-7F40-914D-5937EEE4A873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B7D3F3C1-03FC-E348-9F12-2A61528DEEB8}" type="parTrans" cxnId="{17D09CCF-F6DC-A443-A634-DAC677143BC7}">
      <dgm:prSet/>
      <dgm:spPr/>
      <dgm:t>
        <a:bodyPr/>
        <a:lstStyle/>
        <a:p>
          <a:endParaRPr lang="en-US"/>
        </a:p>
      </dgm:t>
    </dgm:pt>
    <dgm:pt modelId="{04D3FD44-1D35-4940-A9AD-EF4BA346CF15}" type="sibTrans" cxnId="{17D09CCF-F6DC-A443-A634-DAC677143BC7}">
      <dgm:prSet/>
      <dgm:spPr/>
      <dgm:t>
        <a:bodyPr/>
        <a:lstStyle/>
        <a:p>
          <a:endParaRPr lang="en-US"/>
        </a:p>
      </dgm:t>
    </dgm:pt>
    <dgm:pt modelId="{C2B744CC-6A2E-1146-8D5A-D24484EFEB8F}">
      <dgm:prSet phldrT="[Text]" custT="1"/>
      <dgm:spPr/>
      <dgm:t>
        <a:bodyPr/>
        <a:lstStyle/>
        <a:p>
          <a:r>
            <a:rPr lang="en-US" sz="1050" b="0" i="0" u="none" dirty="0"/>
            <a:t>5.2 Strengthen capabilities to successfully engage the next level of major donors.</a:t>
          </a:r>
          <a:endParaRPr lang="en-US" sz="1050" b="0" dirty="0"/>
        </a:p>
      </dgm:t>
    </dgm:pt>
    <dgm:pt modelId="{E8B3C3FA-C047-9744-8E1F-105B9036076B}" type="parTrans" cxnId="{0561B925-787C-2849-B8AD-528FCF8DBCAC}">
      <dgm:prSet/>
      <dgm:spPr/>
      <dgm:t>
        <a:bodyPr/>
        <a:lstStyle/>
        <a:p>
          <a:endParaRPr lang="en-US"/>
        </a:p>
      </dgm:t>
    </dgm:pt>
    <dgm:pt modelId="{C1B2758D-DFE1-C44E-99C7-6AC3AFA1D7F6}" type="sibTrans" cxnId="{0561B925-787C-2849-B8AD-528FCF8DBCAC}">
      <dgm:prSet/>
      <dgm:spPr/>
      <dgm:t>
        <a:bodyPr/>
        <a:lstStyle/>
        <a:p>
          <a:endParaRPr lang="en-US"/>
        </a:p>
      </dgm:t>
    </dgm:pt>
    <dgm:pt modelId="{D5727D3B-BFD9-BA4D-8DD8-6B7741BA64E6}">
      <dgm:prSet phldrT="[Text]" custT="1"/>
      <dgm:spPr/>
      <dgm:t>
        <a:bodyPr/>
        <a:lstStyle/>
        <a:p>
          <a:r>
            <a:rPr lang="en-US" sz="1050" b="0" i="0" u="none" dirty="0"/>
            <a:t>Increase in faculty and staff diversity</a:t>
          </a:r>
          <a:endParaRPr lang="en-US" sz="1050" dirty="0"/>
        </a:p>
      </dgm:t>
    </dgm:pt>
    <dgm:pt modelId="{27CB50D2-A30D-8840-9C07-22717F2DBFDD}" type="parTrans" cxnId="{4E0CD857-6550-3D4E-8666-7C00045B0DB6}">
      <dgm:prSet/>
      <dgm:spPr/>
      <dgm:t>
        <a:bodyPr/>
        <a:lstStyle/>
        <a:p>
          <a:endParaRPr lang="en-US"/>
        </a:p>
      </dgm:t>
    </dgm:pt>
    <dgm:pt modelId="{DBEF3818-D620-804D-8C2A-92BA6FC7A68C}" type="sibTrans" cxnId="{4E0CD857-6550-3D4E-8666-7C00045B0DB6}">
      <dgm:prSet/>
      <dgm:spPr/>
      <dgm:t>
        <a:bodyPr/>
        <a:lstStyle/>
        <a:p>
          <a:endParaRPr lang="en-US"/>
        </a:p>
      </dgm:t>
    </dgm:pt>
    <dgm:pt modelId="{8CF1BAB9-852B-D749-906B-5DAF02E102EC}">
      <dgm:prSet phldrT="[Text]" custT="1"/>
      <dgm:spPr/>
      <dgm:t>
        <a:bodyPr/>
        <a:lstStyle/>
        <a:p>
          <a:r>
            <a:rPr lang="en-US" sz="1050" b="0" i="0" u="none" dirty="0"/>
            <a:t>Faculty diversity %</a:t>
          </a:r>
        </a:p>
        <a:p>
          <a:pPr>
            <a:buFont typeface="Arial" panose="020B0604020202020204" pitchFamily="34" charset="0"/>
            <a:buChar char="•"/>
          </a:pPr>
          <a:r>
            <a:rPr lang="en-US" sz="1050" b="0" i="0" u="none" dirty="0"/>
            <a:t>Staff diversity %</a:t>
          </a:r>
          <a:endParaRPr lang="en-US" sz="1050" dirty="0"/>
        </a:p>
      </dgm:t>
    </dgm:pt>
    <dgm:pt modelId="{99591964-0184-BF43-923C-E1B583C9DAE6}" type="parTrans" cxnId="{174AD63B-1C7B-7F44-A20F-9BEEB8B967ED}">
      <dgm:prSet/>
      <dgm:spPr/>
      <dgm:t>
        <a:bodyPr/>
        <a:lstStyle/>
        <a:p>
          <a:endParaRPr lang="en-US"/>
        </a:p>
      </dgm:t>
    </dgm:pt>
    <dgm:pt modelId="{3F0E4A05-23BE-A844-8996-77FAB4F87B68}" type="sibTrans" cxnId="{174AD63B-1C7B-7F44-A20F-9BEEB8B967ED}">
      <dgm:prSet/>
      <dgm:spPr/>
      <dgm:t>
        <a:bodyPr/>
        <a:lstStyle/>
        <a:p>
          <a:endParaRPr lang="en-US"/>
        </a:p>
      </dgm:t>
    </dgm:pt>
    <dgm:pt modelId="{B43ABABD-557A-CD4F-A756-39D3CA39E98D}">
      <dgm:prSet phldrT="[Text]" custT="1"/>
      <dgm:spPr/>
      <dgm:t>
        <a:bodyPr/>
        <a:lstStyle/>
        <a:p>
          <a:r>
            <a:rPr lang="en-US" sz="1050" b="0" i="0" u="none" dirty="0"/>
            <a:t>Faculty retention %</a:t>
          </a:r>
        </a:p>
        <a:p>
          <a:pPr>
            <a:buFont typeface="Arial" panose="020B0604020202020204" pitchFamily="34" charset="0"/>
            <a:buChar char="•"/>
          </a:pPr>
          <a:r>
            <a:rPr lang="en-US" sz="1050" b="0" i="0" u="none" dirty="0"/>
            <a:t>Staff retention %</a:t>
          </a:r>
          <a:endParaRPr lang="en-US" sz="1050" dirty="0"/>
        </a:p>
      </dgm:t>
    </dgm:pt>
    <dgm:pt modelId="{A58B639B-CA9B-AA46-B1AA-DDF5EA018877}" type="parTrans" cxnId="{18D46F60-386A-7546-B798-BC435A7DBD64}">
      <dgm:prSet/>
      <dgm:spPr/>
      <dgm:t>
        <a:bodyPr/>
        <a:lstStyle/>
        <a:p>
          <a:endParaRPr lang="en-US"/>
        </a:p>
      </dgm:t>
    </dgm:pt>
    <dgm:pt modelId="{8ACF671E-DC90-2447-A857-29D7DB413966}" type="sibTrans" cxnId="{18D46F60-386A-7546-B798-BC435A7DBD64}">
      <dgm:prSet/>
      <dgm:spPr/>
      <dgm:t>
        <a:bodyPr/>
        <a:lstStyle/>
        <a:p>
          <a:endParaRPr lang="en-US"/>
        </a:p>
      </dgm:t>
    </dgm:pt>
    <dgm:pt modelId="{E0E2CCC2-6DF3-454D-8C64-21BE2243D1E1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BF17E18A-98C4-174A-BB3E-5A080A0CEF34}" type="parTrans" cxnId="{C6A809A1-C395-C847-9A63-2390FC060B33}">
      <dgm:prSet/>
      <dgm:spPr/>
      <dgm:t>
        <a:bodyPr/>
        <a:lstStyle/>
        <a:p>
          <a:endParaRPr lang="en-US"/>
        </a:p>
      </dgm:t>
    </dgm:pt>
    <dgm:pt modelId="{3EA6BC53-D58C-FC4C-AC3D-D27A6B007CC3}" type="sibTrans" cxnId="{C6A809A1-C395-C847-9A63-2390FC060B33}">
      <dgm:prSet/>
      <dgm:spPr/>
      <dgm:t>
        <a:bodyPr/>
        <a:lstStyle/>
        <a:p>
          <a:endParaRPr lang="en-US"/>
        </a:p>
      </dgm:t>
    </dgm:pt>
    <dgm:pt modelId="{B182C2C2-51B5-8643-9ABF-4A28A632A2A4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6E03E099-549D-6345-976B-3B87A2B82E0D}" type="parTrans" cxnId="{F85FE5D7-5867-5B45-892E-7975B0D3E8A4}">
      <dgm:prSet/>
      <dgm:spPr/>
      <dgm:t>
        <a:bodyPr/>
        <a:lstStyle/>
        <a:p>
          <a:endParaRPr lang="en-US"/>
        </a:p>
      </dgm:t>
    </dgm:pt>
    <dgm:pt modelId="{42264616-0D46-9946-95C4-D319CD88157C}" type="sibTrans" cxnId="{F85FE5D7-5867-5B45-892E-7975B0D3E8A4}">
      <dgm:prSet/>
      <dgm:spPr/>
      <dgm:t>
        <a:bodyPr/>
        <a:lstStyle/>
        <a:p>
          <a:endParaRPr lang="en-US"/>
        </a:p>
      </dgm:t>
    </dgm:pt>
    <dgm:pt modelId="{770C97FA-85BF-C740-B371-3274EB4FCDA5}">
      <dgm:prSet phldrT="[Text]" custT="1"/>
      <dgm:spPr/>
      <dgm:t>
        <a:bodyPr/>
        <a:lstStyle/>
        <a:p>
          <a:endParaRPr lang="en-US" sz="1050" dirty="0"/>
        </a:p>
      </dgm:t>
    </dgm:pt>
    <dgm:pt modelId="{DEE7CCA9-7D02-7B46-879B-C40DD61780C4}" type="parTrans" cxnId="{60F5ADC2-6D7D-1349-9BD9-4B08EC2B8253}">
      <dgm:prSet/>
      <dgm:spPr/>
      <dgm:t>
        <a:bodyPr/>
        <a:lstStyle/>
        <a:p>
          <a:endParaRPr lang="en-US"/>
        </a:p>
      </dgm:t>
    </dgm:pt>
    <dgm:pt modelId="{B216E44F-6779-5A47-B7D2-ABB6C97F4F38}" type="sibTrans" cxnId="{60F5ADC2-6D7D-1349-9BD9-4B08EC2B8253}">
      <dgm:prSet/>
      <dgm:spPr/>
      <dgm:t>
        <a:bodyPr/>
        <a:lstStyle/>
        <a:p>
          <a:endParaRPr lang="en-US"/>
        </a:p>
      </dgm:t>
    </dgm:pt>
    <dgm:pt modelId="{60683923-97E0-204E-B31C-67D6A26519A2}">
      <dgm:prSet phldrT="[Text]"/>
      <dgm:spPr/>
      <dgm:t>
        <a:bodyPr/>
        <a:lstStyle/>
        <a:p>
          <a:r>
            <a:rPr lang="en-US" dirty="0"/>
            <a:t>Goal</a:t>
          </a:r>
        </a:p>
      </dgm:t>
    </dgm:pt>
    <dgm:pt modelId="{3AFC28A7-820B-9A4B-B8F8-CC3BD5FF10ED}" type="sibTrans" cxnId="{2A128118-DC39-ED4E-90EE-2FF00FE3FD7A}">
      <dgm:prSet/>
      <dgm:spPr/>
      <dgm:t>
        <a:bodyPr/>
        <a:lstStyle/>
        <a:p>
          <a:endParaRPr lang="en-US"/>
        </a:p>
      </dgm:t>
    </dgm:pt>
    <dgm:pt modelId="{47C509DE-7AD5-FF4B-B829-F37901FE7F70}" type="parTrans" cxnId="{2A128118-DC39-ED4E-90EE-2FF00FE3FD7A}">
      <dgm:prSet/>
      <dgm:spPr/>
      <dgm:t>
        <a:bodyPr/>
        <a:lstStyle/>
        <a:p>
          <a:endParaRPr lang="en-US"/>
        </a:p>
      </dgm:t>
    </dgm:pt>
    <dgm:pt modelId="{BE5549EB-632A-8044-A278-1505EC0625E3}">
      <dgm:prSet phldrT="[Text]" custT="1"/>
      <dgm:spPr/>
      <dgm:t>
        <a:bodyPr/>
        <a:lstStyle/>
        <a:p>
          <a:r>
            <a:rPr lang="en-US" sz="1050" b="0" i="0" u="none" dirty="0"/>
            <a:t>Increase in major gift donations </a:t>
          </a:r>
          <a:endParaRPr lang="en-US" sz="1050" dirty="0"/>
        </a:p>
      </dgm:t>
    </dgm:pt>
    <dgm:pt modelId="{620351E1-25F4-5143-AA06-3CBCDFF36A4A}" type="parTrans" cxnId="{E284D39A-902D-684F-8C69-05821906CAE4}">
      <dgm:prSet/>
      <dgm:spPr/>
      <dgm:t>
        <a:bodyPr/>
        <a:lstStyle/>
        <a:p>
          <a:endParaRPr lang="en-US"/>
        </a:p>
      </dgm:t>
    </dgm:pt>
    <dgm:pt modelId="{76C093C6-43B1-9347-BF30-0298ACC6F912}" type="sibTrans" cxnId="{E284D39A-902D-684F-8C69-05821906CAE4}">
      <dgm:prSet/>
      <dgm:spPr/>
      <dgm:t>
        <a:bodyPr/>
        <a:lstStyle/>
        <a:p>
          <a:endParaRPr lang="en-US"/>
        </a:p>
      </dgm:t>
    </dgm:pt>
    <dgm:pt modelId="{7A09ED68-AE08-414A-AD44-C90765A4E97E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050" b="0" i="0" u="none" dirty="0"/>
            <a:t>Dollars raised</a:t>
          </a:r>
        </a:p>
        <a:p>
          <a:pPr>
            <a:buFont typeface="Arial" panose="020B0604020202020204" pitchFamily="34" charset="0"/>
            <a:buChar char="•"/>
          </a:pPr>
          <a:r>
            <a:rPr lang="en-US" sz="1050" b="0" i="0" u="none" dirty="0"/>
            <a:t>Average gift size</a:t>
          </a:r>
          <a:endParaRPr lang="en-US" sz="1050" dirty="0"/>
        </a:p>
      </dgm:t>
    </dgm:pt>
    <dgm:pt modelId="{7423D5B2-7D69-044D-84F7-EF99B3340DC9}" type="parTrans" cxnId="{2E0BA372-8F80-E341-82B4-179EEFB6C14A}">
      <dgm:prSet/>
      <dgm:spPr/>
      <dgm:t>
        <a:bodyPr/>
        <a:lstStyle/>
        <a:p>
          <a:endParaRPr lang="en-US"/>
        </a:p>
      </dgm:t>
    </dgm:pt>
    <dgm:pt modelId="{4BFBB0DF-D06C-D946-811C-785F538EDB9D}" type="sibTrans" cxnId="{2E0BA372-8F80-E341-82B4-179EEFB6C14A}">
      <dgm:prSet/>
      <dgm:spPr/>
      <dgm:t>
        <a:bodyPr/>
        <a:lstStyle/>
        <a:p>
          <a:endParaRPr lang="en-US"/>
        </a:p>
      </dgm:t>
    </dgm:pt>
    <dgm:pt modelId="{F3FA5B21-3A4B-1C47-9665-A21F8CCAC766}">
      <dgm:prSet phldrT="[Text]" custT="1"/>
      <dgm:spPr/>
      <dgm:t>
        <a:bodyPr/>
        <a:lstStyle/>
        <a:p>
          <a:r>
            <a:rPr lang="en-US" sz="1050" b="0" i="0" u="none" dirty="0"/>
            <a:t>XX</a:t>
          </a:r>
        </a:p>
        <a:p>
          <a:pPr>
            <a:buFont typeface="Arial" panose="020B0604020202020204" pitchFamily="34" charset="0"/>
            <a:buChar char="•"/>
          </a:pPr>
          <a:r>
            <a:rPr lang="en-US" sz="1050" b="0" i="0" u="none" dirty="0"/>
            <a:t>$3-5M</a:t>
          </a:r>
          <a:endParaRPr lang="en-US" sz="1050" dirty="0"/>
        </a:p>
      </dgm:t>
    </dgm:pt>
    <dgm:pt modelId="{46902FED-7A0A-9045-9B42-BD877132C818}" type="parTrans" cxnId="{B31A417A-EE70-FC45-BE6D-3C482A3B90C4}">
      <dgm:prSet/>
      <dgm:spPr/>
      <dgm:t>
        <a:bodyPr/>
        <a:lstStyle/>
        <a:p>
          <a:endParaRPr lang="en-US"/>
        </a:p>
      </dgm:t>
    </dgm:pt>
    <dgm:pt modelId="{A964F15F-0E9C-DF4F-8FC2-467D133978A7}" type="sibTrans" cxnId="{B31A417A-EE70-FC45-BE6D-3C482A3B90C4}">
      <dgm:prSet/>
      <dgm:spPr/>
      <dgm:t>
        <a:bodyPr/>
        <a:lstStyle/>
        <a:p>
          <a:endParaRPr lang="en-US"/>
        </a:p>
      </dgm:t>
    </dgm:pt>
    <dgm:pt modelId="{DB86C08A-9763-7F44-9DD4-25AA8574AB44}">
      <dgm:prSet phldrT="[Text]" custT="1"/>
      <dgm:spPr/>
      <dgm:t>
        <a:bodyPr/>
        <a:lstStyle/>
        <a:p>
          <a:r>
            <a:rPr lang="en-US" sz="1050" b="0" i="0" u="none" dirty="0"/>
            <a:t>XX</a:t>
          </a:r>
        </a:p>
        <a:p>
          <a:pPr>
            <a:buFont typeface="Arial" panose="020B0604020202020204" pitchFamily="34" charset="0"/>
            <a:buChar char="•"/>
          </a:pPr>
          <a:r>
            <a:rPr lang="en-US" sz="1050" b="0" i="0" u="none" dirty="0"/>
            <a:t>$10M or better</a:t>
          </a:r>
          <a:endParaRPr lang="en-US" sz="1050" dirty="0"/>
        </a:p>
      </dgm:t>
    </dgm:pt>
    <dgm:pt modelId="{E3E09E49-2A06-6C45-9090-B1160A55A591}" type="parTrans" cxnId="{F8CA7918-3C99-6F41-87D1-10F8FDC8929D}">
      <dgm:prSet/>
      <dgm:spPr/>
      <dgm:t>
        <a:bodyPr/>
        <a:lstStyle/>
        <a:p>
          <a:endParaRPr lang="en-US"/>
        </a:p>
      </dgm:t>
    </dgm:pt>
    <dgm:pt modelId="{B8C7FA2A-4721-7E41-98C3-A5FD3B10F39B}" type="sibTrans" cxnId="{F8CA7918-3C99-6F41-87D1-10F8FDC8929D}">
      <dgm:prSet/>
      <dgm:spPr/>
      <dgm:t>
        <a:bodyPr/>
        <a:lstStyle/>
        <a:p>
          <a:endParaRPr lang="en-US"/>
        </a:p>
      </dgm:t>
    </dgm:pt>
    <dgm:pt modelId="{71C56E4C-134C-6147-8D9C-DBF91E157A9C}">
      <dgm:prSet phldrT="[Text]" custT="1"/>
      <dgm:spPr/>
      <dgm:t>
        <a:bodyPr/>
        <a:lstStyle/>
        <a:p>
          <a:r>
            <a:rPr lang="en-US" sz="1050" b="0" i="0" u="none" dirty="0"/>
            <a:t>Creation of systems that enable increased collaboration</a:t>
          </a:r>
          <a:endParaRPr lang="en-US" sz="1050" dirty="0"/>
        </a:p>
      </dgm:t>
    </dgm:pt>
    <dgm:pt modelId="{74233F84-A9D0-F244-96B0-CF77CCA4125C}" type="parTrans" cxnId="{C5B39083-6A0B-AE4A-BB22-F7B5B19BDF8A}">
      <dgm:prSet/>
      <dgm:spPr/>
      <dgm:t>
        <a:bodyPr/>
        <a:lstStyle/>
        <a:p>
          <a:endParaRPr lang="en-US"/>
        </a:p>
      </dgm:t>
    </dgm:pt>
    <dgm:pt modelId="{1A7C9E14-66C0-344F-BECA-CB38A0894CD0}" type="sibTrans" cxnId="{C5B39083-6A0B-AE4A-BB22-F7B5B19BDF8A}">
      <dgm:prSet/>
      <dgm:spPr/>
      <dgm:t>
        <a:bodyPr/>
        <a:lstStyle/>
        <a:p>
          <a:endParaRPr lang="en-US"/>
        </a:p>
      </dgm:t>
    </dgm:pt>
    <dgm:pt modelId="{B1B33B63-B92F-9940-B6EA-B23D5D74FA7A}">
      <dgm:prSet phldrT="[Text]" custT="1"/>
      <dgm:spPr/>
      <dgm:t>
        <a:bodyPr/>
        <a:lstStyle/>
        <a:p>
          <a:r>
            <a:rPr lang="en-US" sz="1050" b="0" i="0" u="none" dirty="0"/>
            <a:t>System creation</a:t>
          </a:r>
          <a:endParaRPr lang="en-US" sz="1050" dirty="0"/>
        </a:p>
      </dgm:t>
    </dgm:pt>
    <dgm:pt modelId="{1F780E6C-AC68-1B4D-910F-13112BF8341D}" type="parTrans" cxnId="{F5E5B330-8C48-9449-B41F-924B3C85D874}">
      <dgm:prSet/>
      <dgm:spPr/>
      <dgm:t>
        <a:bodyPr/>
        <a:lstStyle/>
        <a:p>
          <a:endParaRPr lang="en-US"/>
        </a:p>
      </dgm:t>
    </dgm:pt>
    <dgm:pt modelId="{91077828-A6AA-814B-A866-EAE80692050C}" type="sibTrans" cxnId="{F5E5B330-8C48-9449-B41F-924B3C85D874}">
      <dgm:prSet/>
      <dgm:spPr/>
      <dgm:t>
        <a:bodyPr/>
        <a:lstStyle/>
        <a:p>
          <a:endParaRPr lang="en-US"/>
        </a:p>
      </dgm:t>
    </dgm:pt>
    <dgm:pt modelId="{1C5FCABC-0B37-A141-840E-4AE14CBFAA53}">
      <dgm:prSet phldrT="[Text]" custT="1"/>
      <dgm:spPr/>
      <dgm:t>
        <a:bodyPr/>
        <a:lstStyle/>
        <a:p>
          <a:r>
            <a:rPr lang="en-US" sz="1050" dirty="0"/>
            <a:t>Ellis, Teil? General collaboration?  </a:t>
          </a:r>
        </a:p>
      </dgm:t>
    </dgm:pt>
    <dgm:pt modelId="{725239D4-9D35-B84D-A7F6-5448703F0E7B}" type="parTrans" cxnId="{9171D51C-122B-B947-AAF4-C6BFDEC5CF0F}">
      <dgm:prSet/>
      <dgm:spPr/>
      <dgm:t>
        <a:bodyPr/>
        <a:lstStyle/>
        <a:p>
          <a:endParaRPr lang="en-US"/>
        </a:p>
      </dgm:t>
    </dgm:pt>
    <dgm:pt modelId="{B4157F3C-AD83-5045-AFF9-AAD35F56A168}" type="sibTrans" cxnId="{9171D51C-122B-B947-AAF4-C6BFDEC5CF0F}">
      <dgm:prSet/>
      <dgm:spPr/>
      <dgm:t>
        <a:bodyPr/>
        <a:lstStyle/>
        <a:p>
          <a:endParaRPr lang="en-US"/>
        </a:p>
      </dgm:t>
    </dgm:pt>
    <dgm:pt modelId="{9C736FE8-A056-3B4E-8406-41206FA2CD18}">
      <dgm:prSet phldrT="[Text]" custT="1"/>
      <dgm:spPr/>
      <dgm:t>
        <a:bodyPr/>
        <a:lstStyle/>
        <a:p>
          <a:r>
            <a:rPr lang="en-US" sz="1050" dirty="0"/>
            <a:t>TBD</a:t>
          </a:r>
        </a:p>
      </dgm:t>
    </dgm:pt>
    <dgm:pt modelId="{212E53E6-B198-F84E-A99D-34B219723514}" type="parTrans" cxnId="{25A2C2A9-5B5B-CA40-9633-5E841F58B59A}">
      <dgm:prSet/>
      <dgm:spPr/>
      <dgm:t>
        <a:bodyPr/>
        <a:lstStyle/>
        <a:p>
          <a:endParaRPr lang="en-US"/>
        </a:p>
      </dgm:t>
    </dgm:pt>
    <dgm:pt modelId="{5C4C1DA9-67A2-8E44-A0CB-8EE294A4DD09}" type="sibTrans" cxnId="{25A2C2A9-5B5B-CA40-9633-5E841F58B59A}">
      <dgm:prSet/>
      <dgm:spPr/>
      <dgm:t>
        <a:bodyPr/>
        <a:lstStyle/>
        <a:p>
          <a:endParaRPr lang="en-US"/>
        </a:p>
      </dgm:t>
    </dgm:pt>
    <dgm:pt modelId="{E1B9BA58-E603-D947-A263-2AB066AABAD7}">
      <dgm:prSet/>
      <dgm:spPr/>
      <dgm:t>
        <a:bodyPr/>
        <a:lstStyle/>
        <a:p>
          <a:r>
            <a:rPr lang="en-US" b="0" i="0" u="none" dirty="0"/>
            <a:t>5.3 Improve collaboration by investing in existing and developing new technological and operational systems.</a:t>
          </a:r>
          <a:endParaRPr lang="en-US" dirty="0"/>
        </a:p>
      </dgm:t>
    </dgm:pt>
    <dgm:pt modelId="{E5B04F5E-4A75-6E4D-AFC6-C23D78EE1ADE}" type="parTrans" cxnId="{B1A5150D-FCED-5A43-92B8-B2574061F3B2}">
      <dgm:prSet/>
      <dgm:spPr/>
      <dgm:t>
        <a:bodyPr/>
        <a:lstStyle/>
        <a:p>
          <a:endParaRPr lang="en-US"/>
        </a:p>
      </dgm:t>
    </dgm:pt>
    <dgm:pt modelId="{040631E7-70F7-E949-8691-1A05C905928D}" type="sibTrans" cxnId="{B1A5150D-FCED-5A43-92B8-B2574061F3B2}">
      <dgm:prSet/>
      <dgm:spPr/>
      <dgm:t>
        <a:bodyPr/>
        <a:lstStyle/>
        <a:p>
          <a:endParaRPr lang="en-US"/>
        </a:p>
      </dgm:t>
    </dgm:pt>
    <dgm:pt modelId="{E477614B-94CA-404C-95FD-5E81B086D007}" type="pres">
      <dgm:prSet presAssocID="{46C23B7B-705F-F449-B12F-FB32AE73C519}" presName="theList" presStyleCnt="0">
        <dgm:presLayoutVars>
          <dgm:dir/>
          <dgm:animLvl val="lvl"/>
          <dgm:resizeHandles val="exact"/>
        </dgm:presLayoutVars>
      </dgm:prSet>
      <dgm:spPr/>
    </dgm:pt>
    <dgm:pt modelId="{65CA63F0-026F-454C-AC14-C72DF335C043}" type="pres">
      <dgm:prSet presAssocID="{60683923-97E0-204E-B31C-67D6A26519A2}" presName="compNode" presStyleCnt="0"/>
      <dgm:spPr/>
    </dgm:pt>
    <dgm:pt modelId="{F502307B-DDC9-064A-8F2F-AB4390F074D0}" type="pres">
      <dgm:prSet presAssocID="{60683923-97E0-204E-B31C-67D6A26519A2}" presName="aNode" presStyleLbl="bgShp" presStyleIdx="0" presStyleCnt="5"/>
      <dgm:spPr/>
    </dgm:pt>
    <dgm:pt modelId="{F73734BE-4835-0F48-AAAD-1B0CDBE04893}" type="pres">
      <dgm:prSet presAssocID="{60683923-97E0-204E-B31C-67D6A26519A2}" presName="textNode" presStyleLbl="bgShp" presStyleIdx="0" presStyleCnt="5"/>
      <dgm:spPr/>
    </dgm:pt>
    <dgm:pt modelId="{DB0E4860-CF23-364F-A797-C6D92AAEE416}" type="pres">
      <dgm:prSet presAssocID="{60683923-97E0-204E-B31C-67D6A26519A2}" presName="compChildNode" presStyleCnt="0"/>
      <dgm:spPr/>
    </dgm:pt>
    <dgm:pt modelId="{5DA09231-EEEE-3B4D-A111-2BA78EA70499}" type="pres">
      <dgm:prSet presAssocID="{60683923-97E0-204E-B31C-67D6A26519A2}" presName="theInnerList" presStyleCnt="0"/>
      <dgm:spPr/>
    </dgm:pt>
    <dgm:pt modelId="{1FBB7636-057A-7248-8B0D-F5038470A460}" type="pres">
      <dgm:prSet presAssocID="{D50029FF-CBC2-8F46-BD63-F8FC043910C5}" presName="childNode" presStyleLbl="node1" presStyleIdx="0" presStyleCnt="24">
        <dgm:presLayoutVars>
          <dgm:bulletEnabled val="1"/>
        </dgm:presLayoutVars>
      </dgm:prSet>
      <dgm:spPr/>
    </dgm:pt>
    <dgm:pt modelId="{4AEBCDF5-354B-044D-88F5-8FBA5C58B02F}" type="pres">
      <dgm:prSet presAssocID="{D50029FF-CBC2-8F46-BD63-F8FC043910C5}" presName="aSpace2" presStyleCnt="0"/>
      <dgm:spPr/>
    </dgm:pt>
    <dgm:pt modelId="{D14BC28A-4E73-FA4D-B305-EB01460354C6}" type="pres">
      <dgm:prSet presAssocID="{64322B3E-722A-B343-A1E4-DE85E7FD0B00}" presName="childNode" presStyleLbl="node1" presStyleIdx="1" presStyleCnt="24">
        <dgm:presLayoutVars>
          <dgm:bulletEnabled val="1"/>
        </dgm:presLayoutVars>
      </dgm:prSet>
      <dgm:spPr/>
    </dgm:pt>
    <dgm:pt modelId="{F4A279D7-BC25-4D49-B957-6C1E6E88B8BC}" type="pres">
      <dgm:prSet presAssocID="{64322B3E-722A-B343-A1E4-DE85E7FD0B00}" presName="aSpace2" presStyleCnt="0"/>
      <dgm:spPr/>
    </dgm:pt>
    <dgm:pt modelId="{E90A8818-68F6-6649-89F4-9AD5914DF840}" type="pres">
      <dgm:prSet presAssocID="{C2B744CC-6A2E-1146-8D5A-D24484EFEB8F}" presName="childNode" presStyleLbl="node1" presStyleIdx="2" presStyleCnt="24">
        <dgm:presLayoutVars>
          <dgm:bulletEnabled val="1"/>
        </dgm:presLayoutVars>
      </dgm:prSet>
      <dgm:spPr/>
    </dgm:pt>
    <dgm:pt modelId="{953722CC-1E4A-EF42-A844-F94B99E9F6C0}" type="pres">
      <dgm:prSet presAssocID="{C2B744CC-6A2E-1146-8D5A-D24484EFEB8F}" presName="aSpace2" presStyleCnt="0"/>
      <dgm:spPr/>
    </dgm:pt>
    <dgm:pt modelId="{CDBE2FBF-1302-564E-BB07-E9106A37D6AF}" type="pres">
      <dgm:prSet presAssocID="{E1B9BA58-E603-D947-A263-2AB066AABAD7}" presName="childNode" presStyleLbl="node1" presStyleIdx="3" presStyleCnt="24">
        <dgm:presLayoutVars>
          <dgm:bulletEnabled val="1"/>
        </dgm:presLayoutVars>
      </dgm:prSet>
      <dgm:spPr/>
    </dgm:pt>
    <dgm:pt modelId="{420BB74C-4CCE-4248-9874-595169B5ED1F}" type="pres">
      <dgm:prSet presAssocID="{60683923-97E0-204E-B31C-67D6A26519A2}" presName="aSpace" presStyleCnt="0"/>
      <dgm:spPr/>
    </dgm:pt>
    <dgm:pt modelId="{96411DE1-3FE9-6E4F-B998-CBE9645EECC5}" type="pres">
      <dgm:prSet presAssocID="{9BAE942F-1383-9540-83E8-95F9B4633E72}" presName="compNode" presStyleCnt="0"/>
      <dgm:spPr/>
    </dgm:pt>
    <dgm:pt modelId="{19A0A5E8-4193-C24B-96D6-A5286BA16D6A}" type="pres">
      <dgm:prSet presAssocID="{9BAE942F-1383-9540-83E8-95F9B4633E72}" presName="aNode" presStyleLbl="bgShp" presStyleIdx="1" presStyleCnt="5"/>
      <dgm:spPr/>
    </dgm:pt>
    <dgm:pt modelId="{1DE5A6BA-3A94-0A4B-9F46-F600FB72D961}" type="pres">
      <dgm:prSet presAssocID="{9BAE942F-1383-9540-83E8-95F9B4633E72}" presName="textNode" presStyleLbl="bgShp" presStyleIdx="1" presStyleCnt="5"/>
      <dgm:spPr/>
    </dgm:pt>
    <dgm:pt modelId="{B8A00D8C-1F03-F445-8576-2726E177C840}" type="pres">
      <dgm:prSet presAssocID="{9BAE942F-1383-9540-83E8-95F9B4633E72}" presName="compChildNode" presStyleCnt="0"/>
      <dgm:spPr/>
    </dgm:pt>
    <dgm:pt modelId="{15ED88C0-2A08-F24C-88D1-286ECAE400BA}" type="pres">
      <dgm:prSet presAssocID="{9BAE942F-1383-9540-83E8-95F9B4633E72}" presName="theInnerList" presStyleCnt="0"/>
      <dgm:spPr/>
    </dgm:pt>
    <dgm:pt modelId="{CF37DF53-3460-DB49-946C-4F61DC5F0F12}" type="pres">
      <dgm:prSet presAssocID="{56711338-7BF3-1E46-93FB-90D5D528F699}" presName="childNode" presStyleLbl="node1" presStyleIdx="4" presStyleCnt="24">
        <dgm:presLayoutVars>
          <dgm:bulletEnabled val="1"/>
        </dgm:presLayoutVars>
      </dgm:prSet>
      <dgm:spPr/>
    </dgm:pt>
    <dgm:pt modelId="{B73053B0-4444-554E-B430-07C8D29DE5A2}" type="pres">
      <dgm:prSet presAssocID="{56711338-7BF3-1E46-93FB-90D5D528F699}" presName="aSpace2" presStyleCnt="0"/>
      <dgm:spPr/>
    </dgm:pt>
    <dgm:pt modelId="{88E3D6AA-53C4-7348-BB80-FC132A9A14FB}" type="pres">
      <dgm:prSet presAssocID="{D5727D3B-BFD9-BA4D-8DD8-6B7741BA64E6}" presName="childNode" presStyleLbl="node1" presStyleIdx="5" presStyleCnt="24">
        <dgm:presLayoutVars>
          <dgm:bulletEnabled val="1"/>
        </dgm:presLayoutVars>
      </dgm:prSet>
      <dgm:spPr/>
    </dgm:pt>
    <dgm:pt modelId="{31FF1EE4-1573-5447-8108-7E90A9332C2D}" type="pres">
      <dgm:prSet presAssocID="{D5727D3B-BFD9-BA4D-8DD8-6B7741BA64E6}" presName="aSpace2" presStyleCnt="0"/>
      <dgm:spPr/>
    </dgm:pt>
    <dgm:pt modelId="{48BA96B1-A589-1B47-985D-C480A13C53F2}" type="pres">
      <dgm:prSet presAssocID="{2867F791-0843-1642-A9B4-E6DA93E01C71}" presName="childNode" presStyleLbl="node1" presStyleIdx="6" presStyleCnt="24">
        <dgm:presLayoutVars>
          <dgm:bulletEnabled val="1"/>
        </dgm:presLayoutVars>
      </dgm:prSet>
      <dgm:spPr/>
    </dgm:pt>
    <dgm:pt modelId="{2D0EDA0A-6B92-F94C-928B-D750122A9F52}" type="pres">
      <dgm:prSet presAssocID="{2867F791-0843-1642-A9B4-E6DA93E01C71}" presName="aSpace2" presStyleCnt="0"/>
      <dgm:spPr/>
    </dgm:pt>
    <dgm:pt modelId="{378701F4-1DB4-6B4B-A6FA-13BC745C65AB}" type="pres">
      <dgm:prSet presAssocID="{BE5549EB-632A-8044-A278-1505EC0625E3}" presName="childNode" presStyleLbl="node1" presStyleIdx="7" presStyleCnt="24">
        <dgm:presLayoutVars>
          <dgm:bulletEnabled val="1"/>
        </dgm:presLayoutVars>
      </dgm:prSet>
      <dgm:spPr/>
    </dgm:pt>
    <dgm:pt modelId="{9D31FAAF-B003-4343-B6BA-7BE958464039}" type="pres">
      <dgm:prSet presAssocID="{BE5549EB-632A-8044-A278-1505EC0625E3}" presName="aSpace2" presStyleCnt="0"/>
      <dgm:spPr/>
    </dgm:pt>
    <dgm:pt modelId="{5DC77506-6F55-9A42-8706-827F63C24956}" type="pres">
      <dgm:prSet presAssocID="{71C56E4C-134C-6147-8D9C-DBF91E157A9C}" presName="childNode" presStyleLbl="node1" presStyleIdx="8" presStyleCnt="24">
        <dgm:presLayoutVars>
          <dgm:bulletEnabled val="1"/>
        </dgm:presLayoutVars>
      </dgm:prSet>
      <dgm:spPr/>
    </dgm:pt>
    <dgm:pt modelId="{3CDC47B4-C620-A746-93C0-8DB9527EF4FC}" type="pres">
      <dgm:prSet presAssocID="{9BAE942F-1383-9540-83E8-95F9B4633E72}" presName="aSpace" presStyleCnt="0"/>
      <dgm:spPr/>
    </dgm:pt>
    <dgm:pt modelId="{E3E21BB5-56F0-3745-B572-F1E3BC06626D}" type="pres">
      <dgm:prSet presAssocID="{01E14D7D-29C7-894A-87FB-042FA364EB49}" presName="compNode" presStyleCnt="0"/>
      <dgm:spPr/>
    </dgm:pt>
    <dgm:pt modelId="{2F1CCB5B-457A-E44A-9B09-227E6A3E6B20}" type="pres">
      <dgm:prSet presAssocID="{01E14D7D-29C7-894A-87FB-042FA364EB49}" presName="aNode" presStyleLbl="bgShp" presStyleIdx="2" presStyleCnt="5"/>
      <dgm:spPr/>
    </dgm:pt>
    <dgm:pt modelId="{F6D471D6-1F3F-EF4B-94D9-C71FDACA3387}" type="pres">
      <dgm:prSet presAssocID="{01E14D7D-29C7-894A-87FB-042FA364EB49}" presName="textNode" presStyleLbl="bgShp" presStyleIdx="2" presStyleCnt="5"/>
      <dgm:spPr/>
    </dgm:pt>
    <dgm:pt modelId="{3B52CFC1-8BCD-F443-82DA-0F582932E998}" type="pres">
      <dgm:prSet presAssocID="{01E14D7D-29C7-894A-87FB-042FA364EB49}" presName="compChildNode" presStyleCnt="0"/>
      <dgm:spPr/>
    </dgm:pt>
    <dgm:pt modelId="{C5DB2276-1C87-3E48-A852-A57F7AC08AD0}" type="pres">
      <dgm:prSet presAssocID="{01E14D7D-29C7-894A-87FB-042FA364EB49}" presName="theInnerList" presStyleCnt="0"/>
      <dgm:spPr/>
    </dgm:pt>
    <dgm:pt modelId="{83D80575-5DE2-A744-B48B-0FD2ADA5B3AA}" type="pres">
      <dgm:prSet presAssocID="{323EF1AF-D2BF-3F4B-9D33-346055A3DD75}" presName="childNode" presStyleLbl="node1" presStyleIdx="9" presStyleCnt="24">
        <dgm:presLayoutVars>
          <dgm:bulletEnabled val="1"/>
        </dgm:presLayoutVars>
      </dgm:prSet>
      <dgm:spPr/>
    </dgm:pt>
    <dgm:pt modelId="{039E3B14-772B-B741-AA53-4D31FA263698}" type="pres">
      <dgm:prSet presAssocID="{323EF1AF-D2BF-3F4B-9D33-346055A3DD75}" presName="aSpace2" presStyleCnt="0"/>
      <dgm:spPr/>
    </dgm:pt>
    <dgm:pt modelId="{388C6FB6-1558-4F42-9C11-18A4F2D713D0}" type="pres">
      <dgm:prSet presAssocID="{8CF1BAB9-852B-D749-906B-5DAF02E102EC}" presName="childNode" presStyleLbl="node1" presStyleIdx="10" presStyleCnt="24">
        <dgm:presLayoutVars>
          <dgm:bulletEnabled val="1"/>
        </dgm:presLayoutVars>
      </dgm:prSet>
      <dgm:spPr/>
    </dgm:pt>
    <dgm:pt modelId="{50306CC7-0A54-CB42-9FE6-5168B31FB481}" type="pres">
      <dgm:prSet presAssocID="{8CF1BAB9-852B-D749-906B-5DAF02E102EC}" presName="aSpace2" presStyleCnt="0"/>
      <dgm:spPr/>
    </dgm:pt>
    <dgm:pt modelId="{6E99FF37-AA31-BD4E-A1BD-8467DDF02C05}" type="pres">
      <dgm:prSet presAssocID="{B43ABABD-557A-CD4F-A756-39D3CA39E98D}" presName="childNode" presStyleLbl="node1" presStyleIdx="11" presStyleCnt="24">
        <dgm:presLayoutVars>
          <dgm:bulletEnabled val="1"/>
        </dgm:presLayoutVars>
      </dgm:prSet>
      <dgm:spPr/>
    </dgm:pt>
    <dgm:pt modelId="{2429B4CC-FC88-3B4E-A87E-6224A5B0362F}" type="pres">
      <dgm:prSet presAssocID="{B43ABABD-557A-CD4F-A756-39D3CA39E98D}" presName="aSpace2" presStyleCnt="0"/>
      <dgm:spPr/>
    </dgm:pt>
    <dgm:pt modelId="{347AEE88-4860-C848-9C29-3EE9286F5F73}" type="pres">
      <dgm:prSet presAssocID="{7A09ED68-AE08-414A-AD44-C90765A4E97E}" presName="childNode" presStyleLbl="node1" presStyleIdx="12" presStyleCnt="24">
        <dgm:presLayoutVars>
          <dgm:bulletEnabled val="1"/>
        </dgm:presLayoutVars>
      </dgm:prSet>
      <dgm:spPr/>
    </dgm:pt>
    <dgm:pt modelId="{800F0650-9AD6-AE45-8CE0-7B3E952571FC}" type="pres">
      <dgm:prSet presAssocID="{7A09ED68-AE08-414A-AD44-C90765A4E97E}" presName="aSpace2" presStyleCnt="0"/>
      <dgm:spPr/>
    </dgm:pt>
    <dgm:pt modelId="{D1D87CEC-1C27-2E49-A90C-827C716269BB}" type="pres">
      <dgm:prSet presAssocID="{B1B33B63-B92F-9940-B6EA-B23D5D74FA7A}" presName="childNode" presStyleLbl="node1" presStyleIdx="13" presStyleCnt="24">
        <dgm:presLayoutVars>
          <dgm:bulletEnabled val="1"/>
        </dgm:presLayoutVars>
      </dgm:prSet>
      <dgm:spPr/>
    </dgm:pt>
    <dgm:pt modelId="{78C2648B-C600-2D4B-82B8-91053DDA360A}" type="pres">
      <dgm:prSet presAssocID="{01E14D7D-29C7-894A-87FB-042FA364EB49}" presName="aSpace" presStyleCnt="0"/>
      <dgm:spPr/>
    </dgm:pt>
    <dgm:pt modelId="{C368A818-FD72-DB4B-ACE2-D11399DB4186}" type="pres">
      <dgm:prSet presAssocID="{8B9E8DC4-0D74-A94F-B1C3-31677A332237}" presName="compNode" presStyleCnt="0"/>
      <dgm:spPr/>
    </dgm:pt>
    <dgm:pt modelId="{A2BAF787-F09B-9F4F-825E-BAD33230BECD}" type="pres">
      <dgm:prSet presAssocID="{8B9E8DC4-0D74-A94F-B1C3-31677A332237}" presName="aNode" presStyleLbl="bgShp" presStyleIdx="3" presStyleCnt="5"/>
      <dgm:spPr/>
    </dgm:pt>
    <dgm:pt modelId="{EE00DE96-FE8B-3D46-8676-1D6513F75EAE}" type="pres">
      <dgm:prSet presAssocID="{8B9E8DC4-0D74-A94F-B1C3-31677A332237}" presName="textNode" presStyleLbl="bgShp" presStyleIdx="3" presStyleCnt="5"/>
      <dgm:spPr/>
    </dgm:pt>
    <dgm:pt modelId="{3D910A10-3829-F644-8CAE-6D0484B28841}" type="pres">
      <dgm:prSet presAssocID="{8B9E8DC4-0D74-A94F-B1C3-31677A332237}" presName="compChildNode" presStyleCnt="0"/>
      <dgm:spPr/>
    </dgm:pt>
    <dgm:pt modelId="{A75F5E5A-4FED-1747-83D7-FB3572A03247}" type="pres">
      <dgm:prSet presAssocID="{8B9E8DC4-0D74-A94F-B1C3-31677A332237}" presName="theInnerList" presStyleCnt="0"/>
      <dgm:spPr/>
    </dgm:pt>
    <dgm:pt modelId="{EA355F8E-7898-EA45-BFA3-017534746675}" type="pres">
      <dgm:prSet presAssocID="{592BDF4E-4CDA-D048-870B-E5459116E119}" presName="childNode" presStyleLbl="node1" presStyleIdx="14" presStyleCnt="24">
        <dgm:presLayoutVars>
          <dgm:bulletEnabled val="1"/>
        </dgm:presLayoutVars>
      </dgm:prSet>
      <dgm:spPr/>
    </dgm:pt>
    <dgm:pt modelId="{912005A2-E536-6E42-A404-4BEBB3B99E9A}" type="pres">
      <dgm:prSet presAssocID="{592BDF4E-4CDA-D048-870B-E5459116E119}" presName="aSpace2" presStyleCnt="0"/>
      <dgm:spPr/>
    </dgm:pt>
    <dgm:pt modelId="{B5CEF3AA-C377-9E49-AE54-A8E4ACC71B78}" type="pres">
      <dgm:prSet presAssocID="{00611631-776D-0F4B-8A55-B02C93E0C4B3}" presName="childNode" presStyleLbl="node1" presStyleIdx="15" presStyleCnt="24">
        <dgm:presLayoutVars>
          <dgm:bulletEnabled val="1"/>
        </dgm:presLayoutVars>
      </dgm:prSet>
      <dgm:spPr/>
    </dgm:pt>
    <dgm:pt modelId="{7DFEC8B3-7A94-BE4A-AAD5-03D7EFD63359}" type="pres">
      <dgm:prSet presAssocID="{00611631-776D-0F4B-8A55-B02C93E0C4B3}" presName="aSpace2" presStyleCnt="0"/>
      <dgm:spPr/>
    </dgm:pt>
    <dgm:pt modelId="{A7043D36-8DF6-A946-90A4-EA874164B561}" type="pres">
      <dgm:prSet presAssocID="{770C97FA-85BF-C740-B371-3274EB4FCDA5}" presName="childNode" presStyleLbl="node1" presStyleIdx="16" presStyleCnt="24" custLinFactNeighborX="-2409" custLinFactNeighborY="13958">
        <dgm:presLayoutVars>
          <dgm:bulletEnabled val="1"/>
        </dgm:presLayoutVars>
      </dgm:prSet>
      <dgm:spPr/>
    </dgm:pt>
    <dgm:pt modelId="{4D584708-7F65-6D40-B595-DFDF49037B68}" type="pres">
      <dgm:prSet presAssocID="{770C97FA-85BF-C740-B371-3274EB4FCDA5}" presName="aSpace2" presStyleCnt="0"/>
      <dgm:spPr/>
    </dgm:pt>
    <dgm:pt modelId="{45D3FC22-1E73-9942-B3F7-CCE19E995DC7}" type="pres">
      <dgm:prSet presAssocID="{F3FA5B21-3A4B-1C47-9665-A21F8CCAC766}" presName="childNode" presStyleLbl="node1" presStyleIdx="17" presStyleCnt="24">
        <dgm:presLayoutVars>
          <dgm:bulletEnabled val="1"/>
        </dgm:presLayoutVars>
      </dgm:prSet>
      <dgm:spPr/>
    </dgm:pt>
    <dgm:pt modelId="{015A6D56-9711-7146-9E1E-F61F82F7C77F}" type="pres">
      <dgm:prSet presAssocID="{F3FA5B21-3A4B-1C47-9665-A21F8CCAC766}" presName="aSpace2" presStyleCnt="0"/>
      <dgm:spPr/>
    </dgm:pt>
    <dgm:pt modelId="{B8A05296-F76E-BF4A-99B6-EAEBEE3E4780}" type="pres">
      <dgm:prSet presAssocID="{1C5FCABC-0B37-A141-840E-4AE14CBFAA53}" presName="childNode" presStyleLbl="node1" presStyleIdx="18" presStyleCnt="24">
        <dgm:presLayoutVars>
          <dgm:bulletEnabled val="1"/>
        </dgm:presLayoutVars>
      </dgm:prSet>
      <dgm:spPr/>
    </dgm:pt>
    <dgm:pt modelId="{3E01C763-A08F-BE44-9DFF-5A080438D52B}" type="pres">
      <dgm:prSet presAssocID="{8B9E8DC4-0D74-A94F-B1C3-31677A332237}" presName="aSpace" presStyleCnt="0"/>
      <dgm:spPr/>
    </dgm:pt>
    <dgm:pt modelId="{9C01FB73-AE01-0041-BD6D-A2C3C12AEA8E}" type="pres">
      <dgm:prSet presAssocID="{237A1CF6-D088-7245-993A-D0A139FB7855}" presName="compNode" presStyleCnt="0"/>
      <dgm:spPr/>
    </dgm:pt>
    <dgm:pt modelId="{EC83A04B-8726-BA40-A762-7A6A8A493751}" type="pres">
      <dgm:prSet presAssocID="{237A1CF6-D088-7245-993A-D0A139FB7855}" presName="aNode" presStyleLbl="bgShp" presStyleIdx="4" presStyleCnt="5"/>
      <dgm:spPr/>
    </dgm:pt>
    <dgm:pt modelId="{2224038F-15E1-6C45-87FD-A2E4E1D65A25}" type="pres">
      <dgm:prSet presAssocID="{237A1CF6-D088-7245-993A-D0A139FB7855}" presName="textNode" presStyleLbl="bgShp" presStyleIdx="4" presStyleCnt="5"/>
      <dgm:spPr/>
    </dgm:pt>
    <dgm:pt modelId="{53E77D97-FB5D-7F42-91C9-056883E5A4A2}" type="pres">
      <dgm:prSet presAssocID="{237A1CF6-D088-7245-993A-D0A139FB7855}" presName="compChildNode" presStyleCnt="0"/>
      <dgm:spPr/>
    </dgm:pt>
    <dgm:pt modelId="{6D980201-B7CC-1D49-91B2-F68734A00DD0}" type="pres">
      <dgm:prSet presAssocID="{237A1CF6-D088-7245-993A-D0A139FB7855}" presName="theInnerList" presStyleCnt="0"/>
      <dgm:spPr/>
    </dgm:pt>
    <dgm:pt modelId="{187883F4-2A52-6E4E-8B46-632C87D6FE28}" type="pres">
      <dgm:prSet presAssocID="{17E74056-8930-7F40-914D-5937EEE4A873}" presName="childNode" presStyleLbl="node1" presStyleIdx="19" presStyleCnt="24">
        <dgm:presLayoutVars>
          <dgm:bulletEnabled val="1"/>
        </dgm:presLayoutVars>
      </dgm:prSet>
      <dgm:spPr/>
    </dgm:pt>
    <dgm:pt modelId="{67ED3413-B10D-8B46-8E74-C00209DB590E}" type="pres">
      <dgm:prSet presAssocID="{17E74056-8930-7F40-914D-5937EEE4A873}" presName="aSpace2" presStyleCnt="0"/>
      <dgm:spPr/>
    </dgm:pt>
    <dgm:pt modelId="{6E92163E-A34B-0848-B1BA-EC0A196E8AA9}" type="pres">
      <dgm:prSet presAssocID="{E0E2CCC2-6DF3-454D-8C64-21BE2243D1E1}" presName="childNode" presStyleLbl="node1" presStyleIdx="20" presStyleCnt="24">
        <dgm:presLayoutVars>
          <dgm:bulletEnabled val="1"/>
        </dgm:presLayoutVars>
      </dgm:prSet>
      <dgm:spPr/>
    </dgm:pt>
    <dgm:pt modelId="{361DCD07-10EB-7347-A13A-E55DAC8EC04E}" type="pres">
      <dgm:prSet presAssocID="{E0E2CCC2-6DF3-454D-8C64-21BE2243D1E1}" presName="aSpace2" presStyleCnt="0"/>
      <dgm:spPr/>
    </dgm:pt>
    <dgm:pt modelId="{EEA98843-BD3B-FE41-88C6-7EE175FE08A6}" type="pres">
      <dgm:prSet presAssocID="{B182C2C2-51B5-8643-9ABF-4A28A632A2A4}" presName="childNode" presStyleLbl="node1" presStyleIdx="21" presStyleCnt="24">
        <dgm:presLayoutVars>
          <dgm:bulletEnabled val="1"/>
        </dgm:presLayoutVars>
      </dgm:prSet>
      <dgm:spPr/>
    </dgm:pt>
    <dgm:pt modelId="{269016B4-F8E7-224A-A6AC-3CFAA3990E9F}" type="pres">
      <dgm:prSet presAssocID="{B182C2C2-51B5-8643-9ABF-4A28A632A2A4}" presName="aSpace2" presStyleCnt="0"/>
      <dgm:spPr/>
    </dgm:pt>
    <dgm:pt modelId="{589E8C09-ADA9-BD43-B1A3-62C486DE6CEB}" type="pres">
      <dgm:prSet presAssocID="{DB86C08A-9763-7F44-9DD4-25AA8574AB44}" presName="childNode" presStyleLbl="node1" presStyleIdx="22" presStyleCnt="24">
        <dgm:presLayoutVars>
          <dgm:bulletEnabled val="1"/>
        </dgm:presLayoutVars>
      </dgm:prSet>
      <dgm:spPr/>
    </dgm:pt>
    <dgm:pt modelId="{F9467D84-AA1E-5D42-98B0-58251F4D71E0}" type="pres">
      <dgm:prSet presAssocID="{DB86C08A-9763-7F44-9DD4-25AA8574AB44}" presName="aSpace2" presStyleCnt="0"/>
      <dgm:spPr/>
    </dgm:pt>
    <dgm:pt modelId="{980DA74D-D8A1-A844-9271-903896A23293}" type="pres">
      <dgm:prSet presAssocID="{9C736FE8-A056-3B4E-8406-41206FA2CD18}" presName="childNode" presStyleLbl="node1" presStyleIdx="23" presStyleCnt="24">
        <dgm:presLayoutVars>
          <dgm:bulletEnabled val="1"/>
        </dgm:presLayoutVars>
      </dgm:prSet>
      <dgm:spPr/>
    </dgm:pt>
  </dgm:ptLst>
  <dgm:cxnLst>
    <dgm:cxn modelId="{3001E70C-3271-214E-9085-4817A4D42AE7}" type="presOf" srcId="{237A1CF6-D088-7245-993A-D0A139FB7855}" destId="{2224038F-15E1-6C45-87FD-A2E4E1D65A25}" srcOrd="1" destOrd="0" presId="urn:microsoft.com/office/officeart/2005/8/layout/lProcess2"/>
    <dgm:cxn modelId="{B1A5150D-FCED-5A43-92B8-B2574061F3B2}" srcId="{60683923-97E0-204E-B31C-67D6A26519A2}" destId="{E1B9BA58-E603-D947-A263-2AB066AABAD7}" srcOrd="3" destOrd="0" parTransId="{E5B04F5E-4A75-6E4D-AFC6-C23D78EE1ADE}" sibTransId="{040631E7-70F7-E949-8691-1A05C905928D}"/>
    <dgm:cxn modelId="{94314B14-56FC-244D-A55D-DE0A500000F2}" type="presOf" srcId="{17E74056-8930-7F40-914D-5937EEE4A873}" destId="{187883F4-2A52-6E4E-8B46-632C87D6FE28}" srcOrd="0" destOrd="0" presId="urn:microsoft.com/office/officeart/2005/8/layout/lProcess2"/>
    <dgm:cxn modelId="{F8CA7918-3C99-6F41-87D1-10F8FDC8929D}" srcId="{237A1CF6-D088-7245-993A-D0A139FB7855}" destId="{DB86C08A-9763-7F44-9DD4-25AA8574AB44}" srcOrd="3" destOrd="0" parTransId="{E3E09E49-2A06-6C45-9090-B1160A55A591}" sibTransId="{B8C7FA2A-4721-7E41-98C3-A5FD3B10F39B}"/>
    <dgm:cxn modelId="{2A128118-DC39-ED4E-90EE-2FF00FE3FD7A}" srcId="{46C23B7B-705F-F449-B12F-FB32AE73C519}" destId="{60683923-97E0-204E-B31C-67D6A26519A2}" srcOrd="0" destOrd="0" parTransId="{47C509DE-7AD5-FF4B-B829-F37901FE7F70}" sibTransId="{3AFC28A7-820B-9A4B-B8F8-CC3BD5FF10ED}"/>
    <dgm:cxn modelId="{8A28CB1A-C029-374E-AD4C-D076D8026262}" type="presOf" srcId="{B1B33B63-B92F-9940-B6EA-B23D5D74FA7A}" destId="{D1D87CEC-1C27-2E49-A90C-827C716269BB}" srcOrd="0" destOrd="0" presId="urn:microsoft.com/office/officeart/2005/8/layout/lProcess2"/>
    <dgm:cxn modelId="{9171D51C-122B-B947-AAF4-C6BFDEC5CF0F}" srcId="{8B9E8DC4-0D74-A94F-B1C3-31677A332237}" destId="{1C5FCABC-0B37-A141-840E-4AE14CBFAA53}" srcOrd="4" destOrd="0" parTransId="{725239D4-9D35-B84D-A7F6-5448703F0E7B}" sibTransId="{B4157F3C-AD83-5045-AFF9-AAD35F56A168}"/>
    <dgm:cxn modelId="{0561B925-787C-2849-B8AD-528FCF8DBCAC}" srcId="{60683923-97E0-204E-B31C-67D6A26519A2}" destId="{C2B744CC-6A2E-1146-8D5A-D24484EFEB8F}" srcOrd="2" destOrd="0" parTransId="{E8B3C3FA-C047-9744-8E1F-105B9036076B}" sibTransId="{C1B2758D-DFE1-C44E-99C7-6AC3AFA1D7F6}"/>
    <dgm:cxn modelId="{13FFFF29-6D60-134B-A71B-B8899A9DE121}" type="presOf" srcId="{D50029FF-CBC2-8F46-BD63-F8FC043910C5}" destId="{1FBB7636-057A-7248-8B0D-F5038470A460}" srcOrd="0" destOrd="0" presId="urn:microsoft.com/office/officeart/2005/8/layout/lProcess2"/>
    <dgm:cxn modelId="{A4FA5B2C-0CC0-1C46-ACF6-48DA5E9EFB5A}" type="presOf" srcId="{01E14D7D-29C7-894A-87FB-042FA364EB49}" destId="{F6D471D6-1F3F-EF4B-94D9-C71FDACA3387}" srcOrd="1" destOrd="0" presId="urn:microsoft.com/office/officeart/2005/8/layout/lProcess2"/>
    <dgm:cxn modelId="{D626F22F-B421-0944-AF08-5814250625B8}" type="presOf" srcId="{9BAE942F-1383-9540-83E8-95F9B4633E72}" destId="{19A0A5E8-4193-C24B-96D6-A5286BA16D6A}" srcOrd="0" destOrd="0" presId="urn:microsoft.com/office/officeart/2005/8/layout/lProcess2"/>
    <dgm:cxn modelId="{F5E5B330-8C48-9449-B41F-924B3C85D874}" srcId="{01E14D7D-29C7-894A-87FB-042FA364EB49}" destId="{B1B33B63-B92F-9940-B6EA-B23D5D74FA7A}" srcOrd="4" destOrd="0" parTransId="{1F780E6C-AC68-1B4D-910F-13112BF8341D}" sibTransId="{91077828-A6AA-814B-A866-EAE80692050C}"/>
    <dgm:cxn modelId="{174AD63B-1C7B-7F44-A20F-9BEEB8B967ED}" srcId="{01E14D7D-29C7-894A-87FB-042FA364EB49}" destId="{8CF1BAB9-852B-D749-906B-5DAF02E102EC}" srcOrd="1" destOrd="0" parTransId="{99591964-0184-BF43-923C-E1B583C9DAE6}" sibTransId="{3F0E4A05-23BE-A844-8996-77FAB4F87B68}"/>
    <dgm:cxn modelId="{66ECB43C-1EC2-5E4A-BC2E-B9769E6988AB}" type="presOf" srcId="{592BDF4E-4CDA-D048-870B-E5459116E119}" destId="{EA355F8E-7898-EA45-BFA3-017534746675}" srcOrd="0" destOrd="0" presId="urn:microsoft.com/office/officeart/2005/8/layout/lProcess2"/>
    <dgm:cxn modelId="{39CC5A3F-941A-994B-B108-5F631807DB11}" type="presOf" srcId="{60683923-97E0-204E-B31C-67D6A26519A2}" destId="{F73734BE-4835-0F48-AAAD-1B0CDBE04893}" srcOrd="1" destOrd="0" presId="urn:microsoft.com/office/officeart/2005/8/layout/lProcess2"/>
    <dgm:cxn modelId="{5C886C40-E25B-A048-88D7-D224F45637FD}" type="presOf" srcId="{E1B9BA58-E603-D947-A263-2AB066AABAD7}" destId="{CDBE2FBF-1302-564E-BB07-E9106A37D6AF}" srcOrd="0" destOrd="0" presId="urn:microsoft.com/office/officeart/2005/8/layout/lProcess2"/>
    <dgm:cxn modelId="{18D46F60-386A-7546-B798-BC435A7DBD64}" srcId="{01E14D7D-29C7-894A-87FB-042FA364EB49}" destId="{B43ABABD-557A-CD4F-A756-39D3CA39E98D}" srcOrd="2" destOrd="0" parTransId="{A58B639B-CA9B-AA46-B1AA-DDF5EA018877}" sibTransId="{8ACF671E-DC90-2447-A857-29D7DB413966}"/>
    <dgm:cxn modelId="{D9AD1662-D4B2-834C-9C9A-65BCDD4208A3}" type="presOf" srcId="{9C736FE8-A056-3B4E-8406-41206FA2CD18}" destId="{980DA74D-D8A1-A844-9271-903896A23293}" srcOrd="0" destOrd="0" presId="urn:microsoft.com/office/officeart/2005/8/layout/lProcess2"/>
    <dgm:cxn modelId="{D749A065-3533-EF49-B817-6163936BA1F5}" type="presOf" srcId="{237A1CF6-D088-7245-993A-D0A139FB7855}" destId="{EC83A04B-8726-BA40-A762-7A6A8A493751}" srcOrd="0" destOrd="0" presId="urn:microsoft.com/office/officeart/2005/8/layout/lProcess2"/>
    <dgm:cxn modelId="{03D60447-690D-9848-835A-6393E39F916C}" type="presOf" srcId="{323EF1AF-D2BF-3F4B-9D33-346055A3DD75}" destId="{83D80575-5DE2-A744-B48B-0FD2ADA5B3AA}" srcOrd="0" destOrd="0" presId="urn:microsoft.com/office/officeart/2005/8/layout/lProcess2"/>
    <dgm:cxn modelId="{814FD967-B595-394E-BA34-D326335536B4}" type="presOf" srcId="{B182C2C2-51B5-8643-9ABF-4A28A632A2A4}" destId="{EEA98843-BD3B-FE41-88C6-7EE175FE08A6}" srcOrd="0" destOrd="0" presId="urn:microsoft.com/office/officeart/2005/8/layout/lProcess2"/>
    <dgm:cxn modelId="{6190FF69-4636-8C4A-99F5-CD99BA7419FE}" type="presOf" srcId="{DB86C08A-9763-7F44-9DD4-25AA8574AB44}" destId="{589E8C09-ADA9-BD43-B1A3-62C486DE6CEB}" srcOrd="0" destOrd="0" presId="urn:microsoft.com/office/officeart/2005/8/layout/lProcess2"/>
    <dgm:cxn modelId="{69C4A64D-F819-5A41-9088-869359FAA5C3}" srcId="{9BAE942F-1383-9540-83E8-95F9B4633E72}" destId="{56711338-7BF3-1E46-93FB-90D5D528F699}" srcOrd="0" destOrd="0" parTransId="{D0AA79D2-AEEF-F043-95AA-8B8F21BCB4D4}" sibTransId="{37B4C7FF-8050-F443-9493-43A6B138EDBA}"/>
    <dgm:cxn modelId="{DB3F854E-7F51-B140-9C21-02FEEDB5EFD2}" type="presOf" srcId="{D5727D3B-BFD9-BA4D-8DD8-6B7741BA64E6}" destId="{88E3D6AA-53C4-7348-BB80-FC132A9A14FB}" srcOrd="0" destOrd="0" presId="urn:microsoft.com/office/officeart/2005/8/layout/lProcess2"/>
    <dgm:cxn modelId="{2E0BA372-8F80-E341-82B4-179EEFB6C14A}" srcId="{01E14D7D-29C7-894A-87FB-042FA364EB49}" destId="{7A09ED68-AE08-414A-AD44-C90765A4E97E}" srcOrd="3" destOrd="0" parTransId="{7423D5B2-7D69-044D-84F7-EF99B3340DC9}" sibTransId="{4BFBB0DF-D06C-D946-811C-785F538EDB9D}"/>
    <dgm:cxn modelId="{12EA8B53-93AF-4F4A-8994-1A1076B6EA7C}" type="presOf" srcId="{1C5FCABC-0B37-A141-840E-4AE14CBFAA53}" destId="{B8A05296-F76E-BF4A-99B6-EAEBEE3E4780}" srcOrd="0" destOrd="0" presId="urn:microsoft.com/office/officeart/2005/8/layout/lProcess2"/>
    <dgm:cxn modelId="{4E0CD857-6550-3D4E-8666-7C00045B0DB6}" srcId="{9BAE942F-1383-9540-83E8-95F9B4633E72}" destId="{D5727D3B-BFD9-BA4D-8DD8-6B7741BA64E6}" srcOrd="1" destOrd="0" parTransId="{27CB50D2-A30D-8840-9C07-22717F2DBFDD}" sibTransId="{DBEF3818-D620-804D-8C2A-92BA6FC7A68C}"/>
    <dgm:cxn modelId="{B31A417A-EE70-FC45-BE6D-3C482A3B90C4}" srcId="{8B9E8DC4-0D74-A94F-B1C3-31677A332237}" destId="{F3FA5B21-3A4B-1C47-9665-A21F8CCAC766}" srcOrd="3" destOrd="0" parTransId="{46902FED-7A0A-9045-9B42-BD877132C818}" sibTransId="{A964F15F-0E9C-DF4F-8FC2-467D133978A7}"/>
    <dgm:cxn modelId="{CDEFAB7C-26C0-7844-AA40-A3102505EB7B}" type="presOf" srcId="{8B9E8DC4-0D74-A94F-B1C3-31677A332237}" destId="{EE00DE96-FE8B-3D46-8676-1D6513F75EAE}" srcOrd="1" destOrd="0" presId="urn:microsoft.com/office/officeart/2005/8/layout/lProcess2"/>
    <dgm:cxn modelId="{5589EA7D-81FE-3F46-AB9D-F819BC43168E}" type="presOf" srcId="{8CF1BAB9-852B-D749-906B-5DAF02E102EC}" destId="{388C6FB6-1558-4F42-9C11-18A4F2D713D0}" srcOrd="0" destOrd="0" presId="urn:microsoft.com/office/officeart/2005/8/layout/lProcess2"/>
    <dgm:cxn modelId="{C5B39083-6A0B-AE4A-BB22-F7B5B19BDF8A}" srcId="{9BAE942F-1383-9540-83E8-95F9B4633E72}" destId="{71C56E4C-134C-6147-8D9C-DBF91E157A9C}" srcOrd="4" destOrd="0" parTransId="{74233F84-A9D0-F244-96B0-CF77CCA4125C}" sibTransId="{1A7C9E14-66C0-344F-BECA-CB38A0894CD0}"/>
    <dgm:cxn modelId="{DF17228E-382B-0E46-A4F1-126A47D864B3}" type="presOf" srcId="{F3FA5B21-3A4B-1C47-9665-A21F8CCAC766}" destId="{45D3FC22-1E73-9942-B3F7-CCE19E995DC7}" srcOrd="0" destOrd="0" presId="urn:microsoft.com/office/officeart/2005/8/layout/lProcess2"/>
    <dgm:cxn modelId="{3335D893-EE4C-1A4E-A6D4-6FAB795B51A8}" srcId="{8B9E8DC4-0D74-A94F-B1C3-31677A332237}" destId="{00611631-776D-0F4B-8A55-B02C93E0C4B3}" srcOrd="1" destOrd="0" parTransId="{95DFFAD6-161D-DB47-A8A1-E7790D4E53D3}" sibTransId="{51B0406F-5784-A549-A332-CFB737C166B7}"/>
    <dgm:cxn modelId="{8E5C6195-54BD-A64E-A3EA-E6B02C1B7F18}" srcId="{60683923-97E0-204E-B31C-67D6A26519A2}" destId="{D50029FF-CBC2-8F46-BD63-F8FC043910C5}" srcOrd="0" destOrd="0" parTransId="{25A75CCF-DA18-354E-A8CB-30B2716D0DBB}" sibTransId="{2ED601A4-C50A-6D45-91A2-70CE0E378CCA}"/>
    <dgm:cxn modelId="{1B509497-4F31-7A4D-8570-8F40C4AB5B1A}" type="presOf" srcId="{C2B744CC-6A2E-1146-8D5A-D24484EFEB8F}" destId="{E90A8818-68F6-6649-89F4-9AD5914DF840}" srcOrd="0" destOrd="0" presId="urn:microsoft.com/office/officeart/2005/8/layout/lProcess2"/>
    <dgm:cxn modelId="{10906B98-15EA-7F4C-B634-494F001984CE}" srcId="{01E14D7D-29C7-894A-87FB-042FA364EB49}" destId="{323EF1AF-D2BF-3F4B-9D33-346055A3DD75}" srcOrd="0" destOrd="0" parTransId="{C51552C2-E856-A847-A63C-E17C249427F4}" sibTransId="{A838B971-180D-184E-96B0-A0DA06D705A7}"/>
    <dgm:cxn modelId="{E284D39A-902D-684F-8C69-05821906CAE4}" srcId="{9BAE942F-1383-9540-83E8-95F9B4633E72}" destId="{BE5549EB-632A-8044-A278-1505EC0625E3}" srcOrd="3" destOrd="0" parTransId="{620351E1-25F4-5143-AA06-3CBCDFF36A4A}" sibTransId="{76C093C6-43B1-9347-BF30-0298ACC6F912}"/>
    <dgm:cxn modelId="{719D0AA0-C2BA-6D43-88F8-2BD8C5755CCD}" srcId="{46C23B7B-705F-F449-B12F-FB32AE73C519}" destId="{237A1CF6-D088-7245-993A-D0A139FB7855}" srcOrd="4" destOrd="0" parTransId="{852B2965-8787-3644-9E27-56FC1F3B7692}" sibTransId="{984A64D2-0ECF-A848-8192-3AA850EDDD79}"/>
    <dgm:cxn modelId="{C6A809A1-C395-C847-9A63-2390FC060B33}" srcId="{237A1CF6-D088-7245-993A-D0A139FB7855}" destId="{E0E2CCC2-6DF3-454D-8C64-21BE2243D1E1}" srcOrd="1" destOrd="0" parTransId="{BF17E18A-98C4-174A-BB3E-5A080A0CEF34}" sibTransId="{3EA6BC53-D58C-FC4C-AC3D-D27A6B007CC3}"/>
    <dgm:cxn modelId="{2DCEC2A7-7570-514F-9136-3711B5CABE04}" type="presOf" srcId="{01E14D7D-29C7-894A-87FB-042FA364EB49}" destId="{2F1CCB5B-457A-E44A-9B09-227E6A3E6B20}" srcOrd="0" destOrd="0" presId="urn:microsoft.com/office/officeart/2005/8/layout/lProcess2"/>
    <dgm:cxn modelId="{20F1C8A7-91FC-FD4C-AA96-DA500EDF1E08}" type="presOf" srcId="{60683923-97E0-204E-B31C-67D6A26519A2}" destId="{F502307B-DDC9-064A-8F2F-AB4390F074D0}" srcOrd="0" destOrd="0" presId="urn:microsoft.com/office/officeart/2005/8/layout/lProcess2"/>
    <dgm:cxn modelId="{C87155A9-E3AB-DD4D-BF80-A52F39134463}" type="presOf" srcId="{71C56E4C-134C-6147-8D9C-DBF91E157A9C}" destId="{5DC77506-6F55-9A42-8706-827F63C24956}" srcOrd="0" destOrd="0" presId="urn:microsoft.com/office/officeart/2005/8/layout/lProcess2"/>
    <dgm:cxn modelId="{25A2C2A9-5B5B-CA40-9633-5E841F58B59A}" srcId="{237A1CF6-D088-7245-993A-D0A139FB7855}" destId="{9C736FE8-A056-3B4E-8406-41206FA2CD18}" srcOrd="4" destOrd="0" parTransId="{212E53E6-B198-F84E-A99D-34B219723514}" sibTransId="{5C4C1DA9-67A2-8E44-A0CB-8EE294A4DD09}"/>
    <dgm:cxn modelId="{E58EB4B0-DF92-FE45-B767-0706849E1F54}" type="presOf" srcId="{56711338-7BF3-1E46-93FB-90D5D528F699}" destId="{CF37DF53-3460-DB49-946C-4F61DC5F0F12}" srcOrd="0" destOrd="0" presId="urn:microsoft.com/office/officeart/2005/8/layout/lProcess2"/>
    <dgm:cxn modelId="{6F1DBAB0-EFF9-5546-990D-F6D1E25693FB}" type="presOf" srcId="{8B9E8DC4-0D74-A94F-B1C3-31677A332237}" destId="{A2BAF787-F09B-9F4F-825E-BAD33230BECD}" srcOrd="0" destOrd="0" presId="urn:microsoft.com/office/officeart/2005/8/layout/lProcess2"/>
    <dgm:cxn modelId="{18E157B4-C7F6-5645-8B72-9CEED8E46292}" type="presOf" srcId="{00611631-776D-0F4B-8A55-B02C93E0C4B3}" destId="{B5CEF3AA-C377-9E49-AE54-A8E4ACC71B78}" srcOrd="0" destOrd="0" presId="urn:microsoft.com/office/officeart/2005/8/layout/lProcess2"/>
    <dgm:cxn modelId="{EA555BB7-C04B-7947-886E-59642F10DC2D}" srcId="{9BAE942F-1383-9540-83E8-95F9B4633E72}" destId="{2867F791-0843-1642-A9B4-E6DA93E01C71}" srcOrd="2" destOrd="0" parTransId="{B114F1D5-E5CD-7743-B84A-45CA4F3BE2A7}" sibTransId="{18414F8D-BC9C-9D4E-8070-A62411350C2B}"/>
    <dgm:cxn modelId="{5B8D8EBD-03DE-0343-8C07-8C726496B3DE}" type="presOf" srcId="{2867F791-0843-1642-A9B4-E6DA93E01C71}" destId="{48BA96B1-A589-1B47-985D-C480A13C53F2}" srcOrd="0" destOrd="0" presId="urn:microsoft.com/office/officeart/2005/8/layout/lProcess2"/>
    <dgm:cxn modelId="{7365D9C0-B629-9C40-9D2F-9091AC13F4DC}" srcId="{46C23B7B-705F-F449-B12F-FB32AE73C519}" destId="{9BAE942F-1383-9540-83E8-95F9B4633E72}" srcOrd="1" destOrd="0" parTransId="{0922FCAD-A531-AE4E-876F-2CBB4E3B6EDA}" sibTransId="{725B0B6A-3BD1-0144-A226-7D5B9446DFA0}"/>
    <dgm:cxn modelId="{60F5ADC2-6D7D-1349-9BD9-4B08EC2B8253}" srcId="{8B9E8DC4-0D74-A94F-B1C3-31677A332237}" destId="{770C97FA-85BF-C740-B371-3274EB4FCDA5}" srcOrd="2" destOrd="0" parTransId="{DEE7CCA9-7D02-7B46-879B-C40DD61780C4}" sibTransId="{B216E44F-6779-5A47-B7D2-ABB6C97F4F38}"/>
    <dgm:cxn modelId="{834D31CA-907F-2949-B331-5136E277F90D}" srcId="{8B9E8DC4-0D74-A94F-B1C3-31677A332237}" destId="{592BDF4E-4CDA-D048-870B-E5459116E119}" srcOrd="0" destOrd="0" parTransId="{10F971F7-0473-F94C-B633-E33B72AF9436}" sibTransId="{BDBF3358-3C6C-7944-9677-3A76C36D6981}"/>
    <dgm:cxn modelId="{101094CA-28D0-3D44-AD6E-67292B5704F8}" srcId="{46C23B7B-705F-F449-B12F-FB32AE73C519}" destId="{01E14D7D-29C7-894A-87FB-042FA364EB49}" srcOrd="2" destOrd="0" parTransId="{C2F9627C-1A06-ED4B-8CB0-146A35397975}" sibTransId="{54A197AD-91B5-0642-8D9A-C2C4527B940E}"/>
    <dgm:cxn modelId="{17D09CCF-F6DC-A443-A634-DAC677143BC7}" srcId="{237A1CF6-D088-7245-993A-D0A139FB7855}" destId="{17E74056-8930-7F40-914D-5937EEE4A873}" srcOrd="0" destOrd="0" parTransId="{B7D3F3C1-03FC-E348-9F12-2A61528DEEB8}" sibTransId="{04D3FD44-1D35-4940-A9AD-EF4BA346CF15}"/>
    <dgm:cxn modelId="{C417A5D4-AC07-D34E-B30C-164B2AB50C05}" type="presOf" srcId="{770C97FA-85BF-C740-B371-3274EB4FCDA5}" destId="{A7043D36-8DF6-A946-90A4-EA874164B561}" srcOrd="0" destOrd="0" presId="urn:microsoft.com/office/officeart/2005/8/layout/lProcess2"/>
    <dgm:cxn modelId="{EB2CA2D5-95A0-1241-98BD-07F1D7818ED9}" type="presOf" srcId="{9BAE942F-1383-9540-83E8-95F9B4633E72}" destId="{1DE5A6BA-3A94-0A4B-9F46-F600FB72D961}" srcOrd="1" destOrd="0" presId="urn:microsoft.com/office/officeart/2005/8/layout/lProcess2"/>
    <dgm:cxn modelId="{D89430D7-8F3C-AA42-AE41-E312830EA604}" srcId="{60683923-97E0-204E-B31C-67D6A26519A2}" destId="{64322B3E-722A-B343-A1E4-DE85E7FD0B00}" srcOrd="1" destOrd="0" parTransId="{41FC26F2-D01A-B147-B5FC-AB60B621655B}" sibTransId="{D04EA316-790C-5443-B909-30A4D7E2243F}"/>
    <dgm:cxn modelId="{F85FE5D7-5867-5B45-892E-7975B0D3E8A4}" srcId="{237A1CF6-D088-7245-993A-D0A139FB7855}" destId="{B182C2C2-51B5-8643-9ABF-4A28A632A2A4}" srcOrd="2" destOrd="0" parTransId="{6E03E099-549D-6345-976B-3B87A2B82E0D}" sibTransId="{42264616-0D46-9946-95C4-D319CD88157C}"/>
    <dgm:cxn modelId="{B96318D9-1537-BC49-BFCB-CEF2446CD023}" type="presOf" srcId="{46C23B7B-705F-F449-B12F-FB32AE73C519}" destId="{E477614B-94CA-404C-95FD-5E81B086D007}" srcOrd="0" destOrd="0" presId="urn:microsoft.com/office/officeart/2005/8/layout/lProcess2"/>
    <dgm:cxn modelId="{75B117DB-0413-BD4D-858F-A3D47104C8BE}" type="presOf" srcId="{E0E2CCC2-6DF3-454D-8C64-21BE2243D1E1}" destId="{6E92163E-A34B-0848-B1BA-EC0A196E8AA9}" srcOrd="0" destOrd="0" presId="urn:microsoft.com/office/officeart/2005/8/layout/lProcess2"/>
    <dgm:cxn modelId="{2769E6DE-7871-1D48-B8D9-34B564086381}" type="presOf" srcId="{64322B3E-722A-B343-A1E4-DE85E7FD0B00}" destId="{D14BC28A-4E73-FA4D-B305-EB01460354C6}" srcOrd="0" destOrd="0" presId="urn:microsoft.com/office/officeart/2005/8/layout/lProcess2"/>
    <dgm:cxn modelId="{8D2F4CE0-50FD-D540-B699-B4C7FC3BDBE5}" type="presOf" srcId="{B43ABABD-557A-CD4F-A756-39D3CA39E98D}" destId="{6E99FF37-AA31-BD4E-A1BD-8467DDF02C05}" srcOrd="0" destOrd="0" presId="urn:microsoft.com/office/officeart/2005/8/layout/lProcess2"/>
    <dgm:cxn modelId="{C913CFE3-B37A-0745-9A43-5B89ED6A1C12}" type="presOf" srcId="{BE5549EB-632A-8044-A278-1505EC0625E3}" destId="{378701F4-1DB4-6B4B-A6FA-13BC745C65AB}" srcOrd="0" destOrd="0" presId="urn:microsoft.com/office/officeart/2005/8/layout/lProcess2"/>
    <dgm:cxn modelId="{0D6B37E6-32BE-1F49-A00A-ACAC1540EF08}" type="presOf" srcId="{7A09ED68-AE08-414A-AD44-C90765A4E97E}" destId="{347AEE88-4860-C848-9C29-3EE9286F5F73}" srcOrd="0" destOrd="0" presId="urn:microsoft.com/office/officeart/2005/8/layout/lProcess2"/>
    <dgm:cxn modelId="{F98EF4FE-9719-0C40-909D-706148C476EB}" srcId="{46C23B7B-705F-F449-B12F-FB32AE73C519}" destId="{8B9E8DC4-0D74-A94F-B1C3-31677A332237}" srcOrd="3" destOrd="0" parTransId="{4F1654C6-3D4B-C54D-B8A9-4108637565E9}" sibTransId="{A9A0DCDC-5CB7-AA46-8705-D6FBA3E2719A}"/>
    <dgm:cxn modelId="{242DFD9F-882A-D049-8650-9306F4CB2480}" type="presParOf" srcId="{E477614B-94CA-404C-95FD-5E81B086D007}" destId="{65CA63F0-026F-454C-AC14-C72DF335C043}" srcOrd="0" destOrd="0" presId="urn:microsoft.com/office/officeart/2005/8/layout/lProcess2"/>
    <dgm:cxn modelId="{82455282-39B5-BD49-A3EC-988EB0324152}" type="presParOf" srcId="{65CA63F0-026F-454C-AC14-C72DF335C043}" destId="{F502307B-DDC9-064A-8F2F-AB4390F074D0}" srcOrd="0" destOrd="0" presId="urn:microsoft.com/office/officeart/2005/8/layout/lProcess2"/>
    <dgm:cxn modelId="{2E1E8487-9479-C846-831A-D0B384C81191}" type="presParOf" srcId="{65CA63F0-026F-454C-AC14-C72DF335C043}" destId="{F73734BE-4835-0F48-AAAD-1B0CDBE04893}" srcOrd="1" destOrd="0" presId="urn:microsoft.com/office/officeart/2005/8/layout/lProcess2"/>
    <dgm:cxn modelId="{5ADA1DF4-0094-A24C-928B-B4BDA35AC40C}" type="presParOf" srcId="{65CA63F0-026F-454C-AC14-C72DF335C043}" destId="{DB0E4860-CF23-364F-A797-C6D92AAEE416}" srcOrd="2" destOrd="0" presId="urn:microsoft.com/office/officeart/2005/8/layout/lProcess2"/>
    <dgm:cxn modelId="{AA10173C-2180-1F4D-BF14-AC291FDA9F58}" type="presParOf" srcId="{DB0E4860-CF23-364F-A797-C6D92AAEE416}" destId="{5DA09231-EEEE-3B4D-A111-2BA78EA70499}" srcOrd="0" destOrd="0" presId="urn:microsoft.com/office/officeart/2005/8/layout/lProcess2"/>
    <dgm:cxn modelId="{FC06A880-F7AE-3A49-9F0B-4B299696ACB4}" type="presParOf" srcId="{5DA09231-EEEE-3B4D-A111-2BA78EA70499}" destId="{1FBB7636-057A-7248-8B0D-F5038470A460}" srcOrd="0" destOrd="0" presId="urn:microsoft.com/office/officeart/2005/8/layout/lProcess2"/>
    <dgm:cxn modelId="{71E79A2C-DB95-6941-BAFE-0FF6C0815E88}" type="presParOf" srcId="{5DA09231-EEEE-3B4D-A111-2BA78EA70499}" destId="{4AEBCDF5-354B-044D-88F5-8FBA5C58B02F}" srcOrd="1" destOrd="0" presId="urn:microsoft.com/office/officeart/2005/8/layout/lProcess2"/>
    <dgm:cxn modelId="{F96A4DFB-D8B6-7A4B-AE9A-118505FF5F39}" type="presParOf" srcId="{5DA09231-EEEE-3B4D-A111-2BA78EA70499}" destId="{D14BC28A-4E73-FA4D-B305-EB01460354C6}" srcOrd="2" destOrd="0" presId="urn:microsoft.com/office/officeart/2005/8/layout/lProcess2"/>
    <dgm:cxn modelId="{26954122-7209-5B4D-8354-9C45636A270D}" type="presParOf" srcId="{5DA09231-EEEE-3B4D-A111-2BA78EA70499}" destId="{F4A279D7-BC25-4D49-B957-6C1E6E88B8BC}" srcOrd="3" destOrd="0" presId="urn:microsoft.com/office/officeart/2005/8/layout/lProcess2"/>
    <dgm:cxn modelId="{C806C151-C127-A841-BE99-C075CCA36338}" type="presParOf" srcId="{5DA09231-EEEE-3B4D-A111-2BA78EA70499}" destId="{E90A8818-68F6-6649-89F4-9AD5914DF840}" srcOrd="4" destOrd="0" presId="urn:microsoft.com/office/officeart/2005/8/layout/lProcess2"/>
    <dgm:cxn modelId="{0017316B-7AC9-9749-87C3-DCE4526B5B45}" type="presParOf" srcId="{5DA09231-EEEE-3B4D-A111-2BA78EA70499}" destId="{953722CC-1E4A-EF42-A844-F94B99E9F6C0}" srcOrd="5" destOrd="0" presId="urn:microsoft.com/office/officeart/2005/8/layout/lProcess2"/>
    <dgm:cxn modelId="{C53F484A-0163-1440-9E57-25E0F06F14C8}" type="presParOf" srcId="{5DA09231-EEEE-3B4D-A111-2BA78EA70499}" destId="{CDBE2FBF-1302-564E-BB07-E9106A37D6AF}" srcOrd="6" destOrd="0" presId="urn:microsoft.com/office/officeart/2005/8/layout/lProcess2"/>
    <dgm:cxn modelId="{FF58DE23-8E12-5A43-9206-BD14B70AC164}" type="presParOf" srcId="{E477614B-94CA-404C-95FD-5E81B086D007}" destId="{420BB74C-4CCE-4248-9874-595169B5ED1F}" srcOrd="1" destOrd="0" presId="urn:microsoft.com/office/officeart/2005/8/layout/lProcess2"/>
    <dgm:cxn modelId="{5D6F0BDF-D1D8-DD4C-9D39-900BF87B38D9}" type="presParOf" srcId="{E477614B-94CA-404C-95FD-5E81B086D007}" destId="{96411DE1-3FE9-6E4F-B998-CBE9645EECC5}" srcOrd="2" destOrd="0" presId="urn:microsoft.com/office/officeart/2005/8/layout/lProcess2"/>
    <dgm:cxn modelId="{DDC1C6E1-E157-4D4B-B0E8-A78937B4D84F}" type="presParOf" srcId="{96411DE1-3FE9-6E4F-B998-CBE9645EECC5}" destId="{19A0A5E8-4193-C24B-96D6-A5286BA16D6A}" srcOrd="0" destOrd="0" presId="urn:microsoft.com/office/officeart/2005/8/layout/lProcess2"/>
    <dgm:cxn modelId="{332DF19B-E1E9-F54F-8841-B88895649780}" type="presParOf" srcId="{96411DE1-3FE9-6E4F-B998-CBE9645EECC5}" destId="{1DE5A6BA-3A94-0A4B-9F46-F600FB72D961}" srcOrd="1" destOrd="0" presId="urn:microsoft.com/office/officeart/2005/8/layout/lProcess2"/>
    <dgm:cxn modelId="{014AD8D6-D3E4-2D45-8648-0292E5FBF00C}" type="presParOf" srcId="{96411DE1-3FE9-6E4F-B998-CBE9645EECC5}" destId="{B8A00D8C-1F03-F445-8576-2726E177C840}" srcOrd="2" destOrd="0" presId="urn:microsoft.com/office/officeart/2005/8/layout/lProcess2"/>
    <dgm:cxn modelId="{4D6AD43D-29D7-E84B-9105-3967FCB5F7C4}" type="presParOf" srcId="{B8A00D8C-1F03-F445-8576-2726E177C840}" destId="{15ED88C0-2A08-F24C-88D1-286ECAE400BA}" srcOrd="0" destOrd="0" presId="urn:microsoft.com/office/officeart/2005/8/layout/lProcess2"/>
    <dgm:cxn modelId="{84E2DF0A-A340-924A-9EB9-D4484003FA58}" type="presParOf" srcId="{15ED88C0-2A08-F24C-88D1-286ECAE400BA}" destId="{CF37DF53-3460-DB49-946C-4F61DC5F0F12}" srcOrd="0" destOrd="0" presId="urn:microsoft.com/office/officeart/2005/8/layout/lProcess2"/>
    <dgm:cxn modelId="{6CD428B3-CC5F-7142-9871-3534998D5292}" type="presParOf" srcId="{15ED88C0-2A08-F24C-88D1-286ECAE400BA}" destId="{B73053B0-4444-554E-B430-07C8D29DE5A2}" srcOrd="1" destOrd="0" presId="urn:microsoft.com/office/officeart/2005/8/layout/lProcess2"/>
    <dgm:cxn modelId="{943E6EF7-C607-0643-9614-6B36E5B4B3CC}" type="presParOf" srcId="{15ED88C0-2A08-F24C-88D1-286ECAE400BA}" destId="{88E3D6AA-53C4-7348-BB80-FC132A9A14FB}" srcOrd="2" destOrd="0" presId="urn:microsoft.com/office/officeart/2005/8/layout/lProcess2"/>
    <dgm:cxn modelId="{44B08517-25BD-654B-9364-438184599653}" type="presParOf" srcId="{15ED88C0-2A08-F24C-88D1-286ECAE400BA}" destId="{31FF1EE4-1573-5447-8108-7E90A9332C2D}" srcOrd="3" destOrd="0" presId="urn:microsoft.com/office/officeart/2005/8/layout/lProcess2"/>
    <dgm:cxn modelId="{BABF694E-AFEF-9446-8621-DE7D77E5EF58}" type="presParOf" srcId="{15ED88C0-2A08-F24C-88D1-286ECAE400BA}" destId="{48BA96B1-A589-1B47-985D-C480A13C53F2}" srcOrd="4" destOrd="0" presId="urn:microsoft.com/office/officeart/2005/8/layout/lProcess2"/>
    <dgm:cxn modelId="{99A0AFDA-435A-7E42-821B-45F422A94D70}" type="presParOf" srcId="{15ED88C0-2A08-F24C-88D1-286ECAE400BA}" destId="{2D0EDA0A-6B92-F94C-928B-D750122A9F52}" srcOrd="5" destOrd="0" presId="urn:microsoft.com/office/officeart/2005/8/layout/lProcess2"/>
    <dgm:cxn modelId="{4F3D7347-44CB-3446-81CC-205AF3411463}" type="presParOf" srcId="{15ED88C0-2A08-F24C-88D1-286ECAE400BA}" destId="{378701F4-1DB4-6B4B-A6FA-13BC745C65AB}" srcOrd="6" destOrd="0" presId="urn:microsoft.com/office/officeart/2005/8/layout/lProcess2"/>
    <dgm:cxn modelId="{47A53082-FCC3-A546-94AA-FFBDE9C5D3DD}" type="presParOf" srcId="{15ED88C0-2A08-F24C-88D1-286ECAE400BA}" destId="{9D31FAAF-B003-4343-B6BA-7BE958464039}" srcOrd="7" destOrd="0" presId="urn:microsoft.com/office/officeart/2005/8/layout/lProcess2"/>
    <dgm:cxn modelId="{2B3FD7E6-D36C-A340-B247-295C0E28E001}" type="presParOf" srcId="{15ED88C0-2A08-F24C-88D1-286ECAE400BA}" destId="{5DC77506-6F55-9A42-8706-827F63C24956}" srcOrd="8" destOrd="0" presId="urn:microsoft.com/office/officeart/2005/8/layout/lProcess2"/>
    <dgm:cxn modelId="{7D1AEDF0-9FAC-FF4B-A951-0583F8652FC5}" type="presParOf" srcId="{E477614B-94CA-404C-95FD-5E81B086D007}" destId="{3CDC47B4-C620-A746-93C0-8DB9527EF4FC}" srcOrd="3" destOrd="0" presId="urn:microsoft.com/office/officeart/2005/8/layout/lProcess2"/>
    <dgm:cxn modelId="{39939A0B-DDFE-2F47-9401-27CC22BF0DE8}" type="presParOf" srcId="{E477614B-94CA-404C-95FD-5E81B086D007}" destId="{E3E21BB5-56F0-3745-B572-F1E3BC06626D}" srcOrd="4" destOrd="0" presId="urn:microsoft.com/office/officeart/2005/8/layout/lProcess2"/>
    <dgm:cxn modelId="{B614C6D2-7FA9-9644-8BC2-CB1B73B4FB81}" type="presParOf" srcId="{E3E21BB5-56F0-3745-B572-F1E3BC06626D}" destId="{2F1CCB5B-457A-E44A-9B09-227E6A3E6B20}" srcOrd="0" destOrd="0" presId="urn:microsoft.com/office/officeart/2005/8/layout/lProcess2"/>
    <dgm:cxn modelId="{3FB5D4C1-A786-2549-BD32-F673CA930A8E}" type="presParOf" srcId="{E3E21BB5-56F0-3745-B572-F1E3BC06626D}" destId="{F6D471D6-1F3F-EF4B-94D9-C71FDACA3387}" srcOrd="1" destOrd="0" presId="urn:microsoft.com/office/officeart/2005/8/layout/lProcess2"/>
    <dgm:cxn modelId="{FFEE0F97-A643-F746-946C-AB5E23026A9D}" type="presParOf" srcId="{E3E21BB5-56F0-3745-B572-F1E3BC06626D}" destId="{3B52CFC1-8BCD-F443-82DA-0F582932E998}" srcOrd="2" destOrd="0" presId="urn:microsoft.com/office/officeart/2005/8/layout/lProcess2"/>
    <dgm:cxn modelId="{300728B4-9D0A-E74B-B864-9611C9DD7C02}" type="presParOf" srcId="{3B52CFC1-8BCD-F443-82DA-0F582932E998}" destId="{C5DB2276-1C87-3E48-A852-A57F7AC08AD0}" srcOrd="0" destOrd="0" presId="urn:microsoft.com/office/officeart/2005/8/layout/lProcess2"/>
    <dgm:cxn modelId="{2FAFDA93-77BD-4542-B6C9-3433EC16FDED}" type="presParOf" srcId="{C5DB2276-1C87-3E48-A852-A57F7AC08AD0}" destId="{83D80575-5DE2-A744-B48B-0FD2ADA5B3AA}" srcOrd="0" destOrd="0" presId="urn:microsoft.com/office/officeart/2005/8/layout/lProcess2"/>
    <dgm:cxn modelId="{4D0573E3-8149-D24C-95E8-36F74D685236}" type="presParOf" srcId="{C5DB2276-1C87-3E48-A852-A57F7AC08AD0}" destId="{039E3B14-772B-B741-AA53-4D31FA263698}" srcOrd="1" destOrd="0" presId="urn:microsoft.com/office/officeart/2005/8/layout/lProcess2"/>
    <dgm:cxn modelId="{CC6E0AB0-BDA8-1344-9409-547C491812CA}" type="presParOf" srcId="{C5DB2276-1C87-3E48-A852-A57F7AC08AD0}" destId="{388C6FB6-1558-4F42-9C11-18A4F2D713D0}" srcOrd="2" destOrd="0" presId="urn:microsoft.com/office/officeart/2005/8/layout/lProcess2"/>
    <dgm:cxn modelId="{D460A41D-FE25-914A-B31D-D9F174D2CDAD}" type="presParOf" srcId="{C5DB2276-1C87-3E48-A852-A57F7AC08AD0}" destId="{50306CC7-0A54-CB42-9FE6-5168B31FB481}" srcOrd="3" destOrd="0" presId="urn:microsoft.com/office/officeart/2005/8/layout/lProcess2"/>
    <dgm:cxn modelId="{0FF641AD-CC73-144B-89C1-CCA1F0A5FBB7}" type="presParOf" srcId="{C5DB2276-1C87-3E48-A852-A57F7AC08AD0}" destId="{6E99FF37-AA31-BD4E-A1BD-8467DDF02C05}" srcOrd="4" destOrd="0" presId="urn:microsoft.com/office/officeart/2005/8/layout/lProcess2"/>
    <dgm:cxn modelId="{7737CFBE-3F56-0548-838A-876F868F5BF4}" type="presParOf" srcId="{C5DB2276-1C87-3E48-A852-A57F7AC08AD0}" destId="{2429B4CC-FC88-3B4E-A87E-6224A5B0362F}" srcOrd="5" destOrd="0" presId="urn:microsoft.com/office/officeart/2005/8/layout/lProcess2"/>
    <dgm:cxn modelId="{97D95303-8A5D-304C-B5EF-2864A3E4FF70}" type="presParOf" srcId="{C5DB2276-1C87-3E48-A852-A57F7AC08AD0}" destId="{347AEE88-4860-C848-9C29-3EE9286F5F73}" srcOrd="6" destOrd="0" presId="urn:microsoft.com/office/officeart/2005/8/layout/lProcess2"/>
    <dgm:cxn modelId="{C3D63503-0E8A-634C-A901-5C2C3DFA4DA9}" type="presParOf" srcId="{C5DB2276-1C87-3E48-A852-A57F7AC08AD0}" destId="{800F0650-9AD6-AE45-8CE0-7B3E952571FC}" srcOrd="7" destOrd="0" presId="urn:microsoft.com/office/officeart/2005/8/layout/lProcess2"/>
    <dgm:cxn modelId="{CC600A06-429D-964F-B6EE-8AA5F6C6C253}" type="presParOf" srcId="{C5DB2276-1C87-3E48-A852-A57F7AC08AD0}" destId="{D1D87CEC-1C27-2E49-A90C-827C716269BB}" srcOrd="8" destOrd="0" presId="urn:microsoft.com/office/officeart/2005/8/layout/lProcess2"/>
    <dgm:cxn modelId="{30BF3E9A-DDDD-EC49-9A1B-91229F2E2EDA}" type="presParOf" srcId="{E477614B-94CA-404C-95FD-5E81B086D007}" destId="{78C2648B-C600-2D4B-82B8-91053DDA360A}" srcOrd="5" destOrd="0" presId="urn:microsoft.com/office/officeart/2005/8/layout/lProcess2"/>
    <dgm:cxn modelId="{4ABE354D-DDD9-FB40-B55E-839E4274339A}" type="presParOf" srcId="{E477614B-94CA-404C-95FD-5E81B086D007}" destId="{C368A818-FD72-DB4B-ACE2-D11399DB4186}" srcOrd="6" destOrd="0" presId="urn:microsoft.com/office/officeart/2005/8/layout/lProcess2"/>
    <dgm:cxn modelId="{1E3F613B-77F7-F048-89DA-8536AA6C8493}" type="presParOf" srcId="{C368A818-FD72-DB4B-ACE2-D11399DB4186}" destId="{A2BAF787-F09B-9F4F-825E-BAD33230BECD}" srcOrd="0" destOrd="0" presId="urn:microsoft.com/office/officeart/2005/8/layout/lProcess2"/>
    <dgm:cxn modelId="{8C4A45E1-519B-9544-AE33-BC7583F03CC2}" type="presParOf" srcId="{C368A818-FD72-DB4B-ACE2-D11399DB4186}" destId="{EE00DE96-FE8B-3D46-8676-1D6513F75EAE}" srcOrd="1" destOrd="0" presId="urn:microsoft.com/office/officeart/2005/8/layout/lProcess2"/>
    <dgm:cxn modelId="{C8491FF7-514A-C24C-BFC1-2DD7D55C054F}" type="presParOf" srcId="{C368A818-FD72-DB4B-ACE2-D11399DB4186}" destId="{3D910A10-3829-F644-8CAE-6D0484B28841}" srcOrd="2" destOrd="0" presId="urn:microsoft.com/office/officeart/2005/8/layout/lProcess2"/>
    <dgm:cxn modelId="{0BF89009-ED4D-F247-A5B6-1CD85B9B5A8A}" type="presParOf" srcId="{3D910A10-3829-F644-8CAE-6D0484B28841}" destId="{A75F5E5A-4FED-1747-83D7-FB3572A03247}" srcOrd="0" destOrd="0" presId="urn:microsoft.com/office/officeart/2005/8/layout/lProcess2"/>
    <dgm:cxn modelId="{1DB5FF6E-9ADB-5443-95A8-C446CF4088E5}" type="presParOf" srcId="{A75F5E5A-4FED-1747-83D7-FB3572A03247}" destId="{EA355F8E-7898-EA45-BFA3-017534746675}" srcOrd="0" destOrd="0" presId="urn:microsoft.com/office/officeart/2005/8/layout/lProcess2"/>
    <dgm:cxn modelId="{4C78F47F-DA7B-9944-B47D-57776CCFF2D6}" type="presParOf" srcId="{A75F5E5A-4FED-1747-83D7-FB3572A03247}" destId="{912005A2-E536-6E42-A404-4BEBB3B99E9A}" srcOrd="1" destOrd="0" presId="urn:microsoft.com/office/officeart/2005/8/layout/lProcess2"/>
    <dgm:cxn modelId="{362424C2-E8D7-3146-9496-06AF2D31F5AF}" type="presParOf" srcId="{A75F5E5A-4FED-1747-83D7-FB3572A03247}" destId="{B5CEF3AA-C377-9E49-AE54-A8E4ACC71B78}" srcOrd="2" destOrd="0" presId="urn:microsoft.com/office/officeart/2005/8/layout/lProcess2"/>
    <dgm:cxn modelId="{5427D40D-7F24-984A-A626-C142A17572C0}" type="presParOf" srcId="{A75F5E5A-4FED-1747-83D7-FB3572A03247}" destId="{7DFEC8B3-7A94-BE4A-AAD5-03D7EFD63359}" srcOrd="3" destOrd="0" presId="urn:microsoft.com/office/officeart/2005/8/layout/lProcess2"/>
    <dgm:cxn modelId="{CEF5529D-38EF-E141-BBEB-3B24C3848D00}" type="presParOf" srcId="{A75F5E5A-4FED-1747-83D7-FB3572A03247}" destId="{A7043D36-8DF6-A946-90A4-EA874164B561}" srcOrd="4" destOrd="0" presId="urn:microsoft.com/office/officeart/2005/8/layout/lProcess2"/>
    <dgm:cxn modelId="{03E2C5A1-DE48-4C45-A197-F28245133906}" type="presParOf" srcId="{A75F5E5A-4FED-1747-83D7-FB3572A03247}" destId="{4D584708-7F65-6D40-B595-DFDF49037B68}" srcOrd="5" destOrd="0" presId="urn:microsoft.com/office/officeart/2005/8/layout/lProcess2"/>
    <dgm:cxn modelId="{EAFD1466-CFA6-944A-8CA3-F51A513FAF20}" type="presParOf" srcId="{A75F5E5A-4FED-1747-83D7-FB3572A03247}" destId="{45D3FC22-1E73-9942-B3F7-CCE19E995DC7}" srcOrd="6" destOrd="0" presId="urn:microsoft.com/office/officeart/2005/8/layout/lProcess2"/>
    <dgm:cxn modelId="{9D6CC33F-E826-5147-9BEB-E185A2D5B473}" type="presParOf" srcId="{A75F5E5A-4FED-1747-83D7-FB3572A03247}" destId="{015A6D56-9711-7146-9E1E-F61F82F7C77F}" srcOrd="7" destOrd="0" presId="urn:microsoft.com/office/officeart/2005/8/layout/lProcess2"/>
    <dgm:cxn modelId="{238052A9-601A-4149-8295-04606F72CA8A}" type="presParOf" srcId="{A75F5E5A-4FED-1747-83D7-FB3572A03247}" destId="{B8A05296-F76E-BF4A-99B6-EAEBEE3E4780}" srcOrd="8" destOrd="0" presId="urn:microsoft.com/office/officeart/2005/8/layout/lProcess2"/>
    <dgm:cxn modelId="{E4679AA3-8378-B141-B29B-44B99883AF9A}" type="presParOf" srcId="{E477614B-94CA-404C-95FD-5E81B086D007}" destId="{3E01C763-A08F-BE44-9DFF-5A080438D52B}" srcOrd="7" destOrd="0" presId="urn:microsoft.com/office/officeart/2005/8/layout/lProcess2"/>
    <dgm:cxn modelId="{3F65F320-A4D2-7C4B-A0E3-73FEF72A5D5C}" type="presParOf" srcId="{E477614B-94CA-404C-95FD-5E81B086D007}" destId="{9C01FB73-AE01-0041-BD6D-A2C3C12AEA8E}" srcOrd="8" destOrd="0" presId="urn:microsoft.com/office/officeart/2005/8/layout/lProcess2"/>
    <dgm:cxn modelId="{A42C2602-DC50-5D43-84BB-868586EE7161}" type="presParOf" srcId="{9C01FB73-AE01-0041-BD6D-A2C3C12AEA8E}" destId="{EC83A04B-8726-BA40-A762-7A6A8A493751}" srcOrd="0" destOrd="0" presId="urn:microsoft.com/office/officeart/2005/8/layout/lProcess2"/>
    <dgm:cxn modelId="{7A6E9F7C-FB41-F943-9C5D-6A210A801DFB}" type="presParOf" srcId="{9C01FB73-AE01-0041-BD6D-A2C3C12AEA8E}" destId="{2224038F-15E1-6C45-87FD-A2E4E1D65A25}" srcOrd="1" destOrd="0" presId="urn:microsoft.com/office/officeart/2005/8/layout/lProcess2"/>
    <dgm:cxn modelId="{C4A9326C-59FE-6140-A081-408596B3F8DC}" type="presParOf" srcId="{9C01FB73-AE01-0041-BD6D-A2C3C12AEA8E}" destId="{53E77D97-FB5D-7F42-91C9-056883E5A4A2}" srcOrd="2" destOrd="0" presId="urn:microsoft.com/office/officeart/2005/8/layout/lProcess2"/>
    <dgm:cxn modelId="{7010CE3A-216E-F04E-944B-A9CD9A1ED8C2}" type="presParOf" srcId="{53E77D97-FB5D-7F42-91C9-056883E5A4A2}" destId="{6D980201-B7CC-1D49-91B2-F68734A00DD0}" srcOrd="0" destOrd="0" presId="urn:microsoft.com/office/officeart/2005/8/layout/lProcess2"/>
    <dgm:cxn modelId="{29255EC3-6DC2-8144-A769-A25BC1F6444D}" type="presParOf" srcId="{6D980201-B7CC-1D49-91B2-F68734A00DD0}" destId="{187883F4-2A52-6E4E-8B46-632C87D6FE28}" srcOrd="0" destOrd="0" presId="urn:microsoft.com/office/officeart/2005/8/layout/lProcess2"/>
    <dgm:cxn modelId="{31419F8D-7822-B84A-8DF1-E70EA263D832}" type="presParOf" srcId="{6D980201-B7CC-1D49-91B2-F68734A00DD0}" destId="{67ED3413-B10D-8B46-8E74-C00209DB590E}" srcOrd="1" destOrd="0" presId="urn:microsoft.com/office/officeart/2005/8/layout/lProcess2"/>
    <dgm:cxn modelId="{C838FD4C-FF20-2C4A-B86C-6355CDEDDE36}" type="presParOf" srcId="{6D980201-B7CC-1D49-91B2-F68734A00DD0}" destId="{6E92163E-A34B-0848-B1BA-EC0A196E8AA9}" srcOrd="2" destOrd="0" presId="urn:microsoft.com/office/officeart/2005/8/layout/lProcess2"/>
    <dgm:cxn modelId="{75CFFC94-AEB5-6042-A136-C424CFA88527}" type="presParOf" srcId="{6D980201-B7CC-1D49-91B2-F68734A00DD0}" destId="{361DCD07-10EB-7347-A13A-E55DAC8EC04E}" srcOrd="3" destOrd="0" presId="urn:microsoft.com/office/officeart/2005/8/layout/lProcess2"/>
    <dgm:cxn modelId="{E3240ACA-178C-1440-871B-C2BF0DC1CB63}" type="presParOf" srcId="{6D980201-B7CC-1D49-91B2-F68734A00DD0}" destId="{EEA98843-BD3B-FE41-88C6-7EE175FE08A6}" srcOrd="4" destOrd="0" presId="urn:microsoft.com/office/officeart/2005/8/layout/lProcess2"/>
    <dgm:cxn modelId="{891BAD4E-9A18-0841-809D-C3CD7DD14622}" type="presParOf" srcId="{6D980201-B7CC-1D49-91B2-F68734A00DD0}" destId="{269016B4-F8E7-224A-A6AC-3CFAA3990E9F}" srcOrd="5" destOrd="0" presId="urn:microsoft.com/office/officeart/2005/8/layout/lProcess2"/>
    <dgm:cxn modelId="{70325003-43A2-A34F-826D-1F8EC7E8EE54}" type="presParOf" srcId="{6D980201-B7CC-1D49-91B2-F68734A00DD0}" destId="{589E8C09-ADA9-BD43-B1A3-62C486DE6CEB}" srcOrd="6" destOrd="0" presId="urn:microsoft.com/office/officeart/2005/8/layout/lProcess2"/>
    <dgm:cxn modelId="{C7877590-86BB-DB40-A553-B03F9C6A1420}" type="presParOf" srcId="{6D980201-B7CC-1D49-91B2-F68734A00DD0}" destId="{F9467D84-AA1E-5D42-98B0-58251F4D71E0}" srcOrd="7" destOrd="0" presId="urn:microsoft.com/office/officeart/2005/8/layout/lProcess2"/>
    <dgm:cxn modelId="{9CADF66C-285F-0F42-B97B-D48D8DB5C289}" type="presParOf" srcId="{6D980201-B7CC-1D49-91B2-F68734A00DD0}" destId="{980DA74D-D8A1-A844-9271-903896A23293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2307B-DDC9-064A-8F2F-AB4390F074D0}">
      <dsp:nvSpPr>
        <dsp:cNvPr id="0" name=""/>
        <dsp:cNvSpPr/>
      </dsp:nvSpPr>
      <dsp:spPr>
        <a:xfrm>
          <a:off x="5648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Goal</a:t>
          </a:r>
        </a:p>
      </dsp:txBody>
      <dsp:txXfrm>
        <a:off x="5648" y="0"/>
        <a:ext cx="1981943" cy="1512649"/>
      </dsp:txXfrm>
    </dsp:sp>
    <dsp:sp modelId="{1FBB7636-057A-7248-8B0D-F5038470A460}">
      <dsp:nvSpPr>
        <dsp:cNvPr id="0" name=""/>
        <dsp:cNvSpPr/>
      </dsp:nvSpPr>
      <dsp:spPr>
        <a:xfrm>
          <a:off x="203842" y="1512772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i="0" u="none" kern="1200" dirty="0"/>
            <a:t>I. Deliver the Most Relevant Educational Experience</a:t>
          </a:r>
          <a:endParaRPr lang="en-US" sz="1050" b="1" kern="1200" dirty="0"/>
        </a:p>
      </dsp:txBody>
      <dsp:txXfrm>
        <a:off x="225356" y="1534286"/>
        <a:ext cx="1542527" cy="691507"/>
      </dsp:txXfrm>
    </dsp:sp>
    <dsp:sp modelId="{D14BC28A-4E73-FA4D-B305-EB01460354C6}">
      <dsp:nvSpPr>
        <dsp:cNvPr id="0" name=""/>
        <dsp:cNvSpPr/>
      </dsp:nvSpPr>
      <dsp:spPr>
        <a:xfrm>
          <a:off x="203842" y="2360313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1.1 Lead the effort to understand the changing educational landscape and advance new innovations.  </a:t>
          </a:r>
          <a:endParaRPr lang="en-US" sz="1050" b="0" kern="1200" dirty="0"/>
        </a:p>
      </dsp:txBody>
      <dsp:txXfrm>
        <a:off x="225356" y="2381827"/>
        <a:ext cx="1542527" cy="691507"/>
      </dsp:txXfrm>
    </dsp:sp>
    <dsp:sp modelId="{E90A8818-68F6-6649-89F4-9AD5914DF840}">
      <dsp:nvSpPr>
        <dsp:cNvPr id="0" name=""/>
        <dsp:cNvSpPr/>
      </dsp:nvSpPr>
      <dsp:spPr>
        <a:xfrm>
          <a:off x="203842" y="3207855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 dirty="0"/>
            <a:t>1.2 Develop evidence-based approaches that engage students and stakeholders in the most equitable and accessible way.</a:t>
          </a:r>
          <a:endParaRPr lang="en-US" sz="1000" b="0" kern="1200" dirty="0"/>
        </a:p>
      </dsp:txBody>
      <dsp:txXfrm>
        <a:off x="225356" y="3229369"/>
        <a:ext cx="1542527" cy="691507"/>
      </dsp:txXfrm>
    </dsp:sp>
    <dsp:sp modelId="{12AA7202-F6E1-DC43-93BC-C6D91AAACE2E}">
      <dsp:nvSpPr>
        <dsp:cNvPr id="0" name=""/>
        <dsp:cNvSpPr/>
      </dsp:nvSpPr>
      <dsp:spPr>
        <a:xfrm>
          <a:off x="203842" y="4055396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1.3 Invest in department and center efforts to pilot and scale new offerings.</a:t>
          </a:r>
          <a:endParaRPr lang="en-US" sz="1050" b="0" kern="1200" dirty="0"/>
        </a:p>
      </dsp:txBody>
      <dsp:txXfrm>
        <a:off x="225356" y="4076910"/>
        <a:ext cx="1542527" cy="691507"/>
      </dsp:txXfrm>
    </dsp:sp>
    <dsp:sp modelId="{19A0A5E8-4193-C24B-96D6-A5286BA16D6A}">
      <dsp:nvSpPr>
        <dsp:cNvPr id="0" name=""/>
        <dsp:cNvSpPr/>
      </dsp:nvSpPr>
      <dsp:spPr>
        <a:xfrm>
          <a:off x="213623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Success Indicator</a:t>
          </a:r>
        </a:p>
      </dsp:txBody>
      <dsp:txXfrm>
        <a:off x="2136237" y="0"/>
        <a:ext cx="1981943" cy="1512649"/>
      </dsp:txXfrm>
    </dsp:sp>
    <dsp:sp modelId="{CF37DF53-3460-DB49-946C-4F61DC5F0F12}">
      <dsp:nvSpPr>
        <dsp:cNvPr id="0" name=""/>
        <dsp:cNvSpPr/>
      </dsp:nvSpPr>
      <dsp:spPr>
        <a:xfrm>
          <a:off x="2334432" y="1513080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50" b="0" i="0" u="none" kern="1200" dirty="0"/>
            <a:t>Increase in graduate enrollment in interdisciplinary priority areas</a:t>
          </a:r>
          <a:endParaRPr lang="en-US" sz="1050" kern="1200" dirty="0"/>
        </a:p>
      </dsp:txBody>
      <dsp:txXfrm>
        <a:off x="2363445" y="1542093"/>
        <a:ext cx="1527529" cy="932557"/>
      </dsp:txXfrm>
    </dsp:sp>
    <dsp:sp modelId="{88E3D6AA-53C4-7348-BB80-FC132A9A14FB}">
      <dsp:nvSpPr>
        <dsp:cNvPr id="0" name=""/>
        <dsp:cNvSpPr/>
      </dsp:nvSpPr>
      <dsp:spPr>
        <a:xfrm>
          <a:off x="2334432" y="2656060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Increase in student and stakeholder retention and satisfaction</a:t>
          </a:r>
          <a:endParaRPr lang="en-US" sz="1050" kern="1200" dirty="0"/>
        </a:p>
      </dsp:txBody>
      <dsp:txXfrm>
        <a:off x="2363445" y="2685073"/>
        <a:ext cx="1527529" cy="932557"/>
      </dsp:txXfrm>
    </dsp:sp>
    <dsp:sp modelId="{48BA96B1-A589-1B47-985D-C480A13C53F2}">
      <dsp:nvSpPr>
        <dsp:cNvPr id="0" name=""/>
        <dsp:cNvSpPr/>
      </dsp:nvSpPr>
      <dsp:spPr>
        <a:xfrm>
          <a:off x="2334432" y="3799041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Piloted and scaled innovations that grow enrollment</a:t>
          </a:r>
          <a:endParaRPr lang="en-US" sz="1050" kern="1200" dirty="0"/>
        </a:p>
      </dsp:txBody>
      <dsp:txXfrm>
        <a:off x="2363445" y="3828054"/>
        <a:ext cx="1527529" cy="932557"/>
      </dsp:txXfrm>
    </dsp:sp>
    <dsp:sp modelId="{2F1CCB5B-457A-E44A-9B09-227E6A3E6B20}">
      <dsp:nvSpPr>
        <dsp:cNvPr id="0" name=""/>
        <dsp:cNvSpPr/>
      </dsp:nvSpPr>
      <dsp:spPr>
        <a:xfrm>
          <a:off x="426682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Measure</a:t>
          </a:r>
        </a:p>
      </dsp:txBody>
      <dsp:txXfrm>
        <a:off x="4266827" y="0"/>
        <a:ext cx="1981943" cy="1512649"/>
      </dsp:txXfrm>
    </dsp:sp>
    <dsp:sp modelId="{83D80575-5DE2-A744-B48B-0FD2ADA5B3AA}">
      <dsp:nvSpPr>
        <dsp:cNvPr id="0" name=""/>
        <dsp:cNvSpPr/>
      </dsp:nvSpPr>
      <dsp:spPr>
        <a:xfrm>
          <a:off x="4465021" y="1513080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Graduate student enrollment (priorities TBD)</a:t>
          </a:r>
          <a:endParaRPr lang="en-US" sz="1050" kern="1200" dirty="0"/>
        </a:p>
      </dsp:txBody>
      <dsp:txXfrm>
        <a:off x="4494034" y="1542093"/>
        <a:ext cx="1527529" cy="932557"/>
      </dsp:txXfrm>
    </dsp:sp>
    <dsp:sp modelId="{388C6FB6-1558-4F42-9C11-18A4F2D713D0}">
      <dsp:nvSpPr>
        <dsp:cNvPr id="0" name=""/>
        <dsp:cNvSpPr/>
      </dsp:nvSpPr>
      <dsp:spPr>
        <a:xfrm>
          <a:off x="4465021" y="2656060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Student retention %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50" b="0" i="0" u="none" kern="1200" dirty="0"/>
            <a:t>Student satisfaction score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50" b="0" i="0" u="none" kern="1200" dirty="0"/>
            <a:t>BI-POC satisfaction score </a:t>
          </a:r>
          <a:endParaRPr lang="en-US" sz="1050" kern="1200" dirty="0"/>
        </a:p>
      </dsp:txBody>
      <dsp:txXfrm>
        <a:off x="4494034" y="2685073"/>
        <a:ext cx="1527529" cy="932557"/>
      </dsp:txXfrm>
    </dsp:sp>
    <dsp:sp modelId="{6E99FF37-AA31-BD4E-A1BD-8467DDF02C05}">
      <dsp:nvSpPr>
        <dsp:cNvPr id="0" name=""/>
        <dsp:cNvSpPr/>
      </dsp:nvSpPr>
      <dsp:spPr>
        <a:xfrm>
          <a:off x="4465021" y="3799041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Student enrollment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50" b="0" i="0" u="none" kern="1200" dirty="0"/>
            <a:t>Student retention %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50" b="0" i="0" u="none" kern="1200" dirty="0"/>
            <a:t>Cost/benefit ratio</a:t>
          </a:r>
          <a:endParaRPr lang="en-US" sz="1050" kern="1200" dirty="0"/>
        </a:p>
      </dsp:txBody>
      <dsp:txXfrm>
        <a:off x="4494034" y="3828054"/>
        <a:ext cx="1527529" cy="932557"/>
      </dsp:txXfrm>
    </dsp:sp>
    <dsp:sp modelId="{A2BAF787-F09B-9F4F-825E-BAD33230BECD}">
      <dsp:nvSpPr>
        <dsp:cNvPr id="0" name=""/>
        <dsp:cNvSpPr/>
      </dsp:nvSpPr>
      <dsp:spPr>
        <a:xfrm>
          <a:off x="639741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Baseline</a:t>
          </a:r>
        </a:p>
      </dsp:txBody>
      <dsp:txXfrm>
        <a:off x="6397417" y="0"/>
        <a:ext cx="1981943" cy="1512649"/>
      </dsp:txXfrm>
    </dsp:sp>
    <dsp:sp modelId="{EA355F8E-7898-EA45-BFA3-017534746675}">
      <dsp:nvSpPr>
        <dsp:cNvPr id="0" name=""/>
        <dsp:cNvSpPr/>
      </dsp:nvSpPr>
      <dsp:spPr>
        <a:xfrm>
          <a:off x="6595611" y="1513080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Enrollment data</a:t>
          </a:r>
        </a:p>
      </dsp:txBody>
      <dsp:txXfrm>
        <a:off x="6624624" y="1542093"/>
        <a:ext cx="1527529" cy="932557"/>
      </dsp:txXfrm>
    </dsp:sp>
    <dsp:sp modelId="{B5CEF3AA-C377-9E49-AE54-A8E4ACC71B78}">
      <dsp:nvSpPr>
        <dsp:cNvPr id="0" name=""/>
        <dsp:cNvSpPr/>
      </dsp:nvSpPr>
      <dsp:spPr>
        <a:xfrm>
          <a:off x="6595611" y="2656060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Learning sciences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Interdisciplinary offering: Bishop (core evaluation)</a:t>
          </a:r>
        </a:p>
      </dsp:txBody>
      <dsp:txXfrm>
        <a:off x="6624624" y="2685073"/>
        <a:ext cx="1527529" cy="932557"/>
      </dsp:txXfrm>
    </dsp:sp>
    <dsp:sp modelId="{A7043D36-8DF6-A946-90A4-EA874164B561}">
      <dsp:nvSpPr>
        <dsp:cNvPr id="0" name=""/>
        <dsp:cNvSpPr/>
      </dsp:nvSpPr>
      <dsp:spPr>
        <a:xfrm>
          <a:off x="6595611" y="3799041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Online Weekend/non tradition/hybrid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Demographics of student body</a:t>
          </a:r>
        </a:p>
      </dsp:txBody>
      <dsp:txXfrm>
        <a:off x="6624624" y="3828054"/>
        <a:ext cx="1527529" cy="932557"/>
      </dsp:txXfrm>
    </dsp:sp>
    <dsp:sp modelId="{EC83A04B-8726-BA40-A762-7A6A8A493751}">
      <dsp:nvSpPr>
        <dsp:cNvPr id="0" name=""/>
        <dsp:cNvSpPr/>
      </dsp:nvSpPr>
      <dsp:spPr>
        <a:xfrm>
          <a:off x="852800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Target 2025/2028</a:t>
          </a:r>
        </a:p>
      </dsp:txBody>
      <dsp:txXfrm>
        <a:off x="8528007" y="0"/>
        <a:ext cx="1981943" cy="1512649"/>
      </dsp:txXfrm>
    </dsp:sp>
    <dsp:sp modelId="{187883F4-2A52-6E4E-8B46-632C87D6FE28}">
      <dsp:nvSpPr>
        <dsp:cNvPr id="0" name=""/>
        <dsp:cNvSpPr/>
      </dsp:nvSpPr>
      <dsp:spPr>
        <a:xfrm>
          <a:off x="8726201" y="1513080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8755214" y="1542093"/>
        <a:ext cx="1527529" cy="932557"/>
      </dsp:txXfrm>
    </dsp:sp>
    <dsp:sp modelId="{6E92163E-A34B-0848-B1BA-EC0A196E8AA9}">
      <dsp:nvSpPr>
        <dsp:cNvPr id="0" name=""/>
        <dsp:cNvSpPr/>
      </dsp:nvSpPr>
      <dsp:spPr>
        <a:xfrm>
          <a:off x="8726201" y="2656060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8755214" y="2685073"/>
        <a:ext cx="1527529" cy="932557"/>
      </dsp:txXfrm>
    </dsp:sp>
    <dsp:sp modelId="{EEA98843-BD3B-FE41-88C6-7EE175FE08A6}">
      <dsp:nvSpPr>
        <dsp:cNvPr id="0" name=""/>
        <dsp:cNvSpPr/>
      </dsp:nvSpPr>
      <dsp:spPr>
        <a:xfrm>
          <a:off x="8726201" y="3799041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8755214" y="3828054"/>
        <a:ext cx="1527529" cy="9325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2307B-DDC9-064A-8F2F-AB4390F074D0}">
      <dsp:nvSpPr>
        <dsp:cNvPr id="0" name=""/>
        <dsp:cNvSpPr/>
      </dsp:nvSpPr>
      <dsp:spPr>
        <a:xfrm>
          <a:off x="5648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Goal</a:t>
          </a:r>
        </a:p>
      </dsp:txBody>
      <dsp:txXfrm>
        <a:off x="5648" y="0"/>
        <a:ext cx="1981943" cy="1512649"/>
      </dsp:txXfrm>
    </dsp:sp>
    <dsp:sp modelId="{1FBB7636-057A-7248-8B0D-F5038470A460}">
      <dsp:nvSpPr>
        <dsp:cNvPr id="0" name=""/>
        <dsp:cNvSpPr/>
      </dsp:nvSpPr>
      <dsp:spPr>
        <a:xfrm>
          <a:off x="203842" y="1512772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i="0" u="none" kern="1200" dirty="0"/>
            <a:t>II. Lead Interdisciplinary Integration of Research and Practice</a:t>
          </a:r>
          <a:endParaRPr lang="en-US" sz="1050" b="0" kern="1200" dirty="0"/>
        </a:p>
      </dsp:txBody>
      <dsp:txXfrm>
        <a:off x="225356" y="1534286"/>
        <a:ext cx="1542527" cy="691507"/>
      </dsp:txXfrm>
    </dsp:sp>
    <dsp:sp modelId="{D14BC28A-4E73-FA4D-B305-EB01460354C6}">
      <dsp:nvSpPr>
        <dsp:cNvPr id="0" name=""/>
        <dsp:cNvSpPr/>
      </dsp:nvSpPr>
      <dsp:spPr>
        <a:xfrm>
          <a:off x="203842" y="2360313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2.1 Pioneer the exploration of the ethics, accessibility, equity, and inclusion of AI and other new technologies.</a:t>
          </a:r>
          <a:endParaRPr lang="en-US" sz="1050" b="0" kern="1200" dirty="0"/>
        </a:p>
      </dsp:txBody>
      <dsp:txXfrm>
        <a:off x="225356" y="2381827"/>
        <a:ext cx="1542527" cy="691507"/>
      </dsp:txXfrm>
    </dsp:sp>
    <dsp:sp modelId="{E90A8818-68F6-6649-89F4-9AD5914DF840}">
      <dsp:nvSpPr>
        <dsp:cNvPr id="0" name=""/>
        <dsp:cNvSpPr/>
      </dsp:nvSpPr>
      <dsp:spPr>
        <a:xfrm>
          <a:off x="203842" y="3207855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2.2 Drive interdisciplinary research that explores new ways of approaching learning.</a:t>
          </a:r>
          <a:endParaRPr lang="en-US" sz="1050" b="0" kern="1200" dirty="0"/>
        </a:p>
      </dsp:txBody>
      <dsp:txXfrm>
        <a:off x="225356" y="3229369"/>
        <a:ext cx="1542527" cy="691507"/>
      </dsp:txXfrm>
    </dsp:sp>
    <dsp:sp modelId="{12AA7202-F6E1-DC43-93BC-C6D91AAACE2E}">
      <dsp:nvSpPr>
        <dsp:cNvPr id="0" name=""/>
        <dsp:cNvSpPr/>
      </dsp:nvSpPr>
      <dsp:spPr>
        <a:xfrm>
          <a:off x="203842" y="4055396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2.3 Consider how we organize our school to support interdisciplinary and collaborative practice.</a:t>
          </a:r>
          <a:endParaRPr lang="en-US" sz="1050" b="0" kern="1200" dirty="0"/>
        </a:p>
      </dsp:txBody>
      <dsp:txXfrm>
        <a:off x="225356" y="4076910"/>
        <a:ext cx="1542527" cy="691507"/>
      </dsp:txXfrm>
    </dsp:sp>
    <dsp:sp modelId="{19A0A5E8-4193-C24B-96D6-A5286BA16D6A}">
      <dsp:nvSpPr>
        <dsp:cNvPr id="0" name=""/>
        <dsp:cNvSpPr/>
      </dsp:nvSpPr>
      <dsp:spPr>
        <a:xfrm>
          <a:off x="213623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Success Indicator</a:t>
          </a:r>
        </a:p>
      </dsp:txBody>
      <dsp:txXfrm>
        <a:off x="2136237" y="0"/>
        <a:ext cx="1981943" cy="1512649"/>
      </dsp:txXfrm>
    </dsp:sp>
    <dsp:sp modelId="{CF37DF53-3460-DB49-946C-4F61DC5F0F12}">
      <dsp:nvSpPr>
        <dsp:cNvPr id="0" name=""/>
        <dsp:cNvSpPr/>
      </dsp:nvSpPr>
      <dsp:spPr>
        <a:xfrm>
          <a:off x="2334432" y="1513080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50" b="0" i="0" u="none" kern="1200" dirty="0"/>
            <a:t>Increase in interdisciplinary research</a:t>
          </a:r>
          <a:endParaRPr lang="en-US" sz="1050" kern="1200" dirty="0"/>
        </a:p>
      </dsp:txBody>
      <dsp:txXfrm>
        <a:off x="2363445" y="1542093"/>
        <a:ext cx="1527529" cy="932557"/>
      </dsp:txXfrm>
    </dsp:sp>
    <dsp:sp modelId="{88E3D6AA-53C4-7348-BB80-FC132A9A14FB}">
      <dsp:nvSpPr>
        <dsp:cNvPr id="0" name=""/>
        <dsp:cNvSpPr/>
      </dsp:nvSpPr>
      <dsp:spPr>
        <a:xfrm>
          <a:off x="2334432" y="2656060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Increase in activities and research in ethics and inclusion of AI and tech</a:t>
          </a:r>
          <a:endParaRPr lang="en-US" sz="1050" kern="1200" dirty="0"/>
        </a:p>
      </dsp:txBody>
      <dsp:txXfrm>
        <a:off x="2363445" y="2685073"/>
        <a:ext cx="1527529" cy="932557"/>
      </dsp:txXfrm>
    </dsp:sp>
    <dsp:sp modelId="{48BA96B1-A589-1B47-985D-C480A13C53F2}">
      <dsp:nvSpPr>
        <dsp:cNvPr id="0" name=""/>
        <dsp:cNvSpPr/>
      </dsp:nvSpPr>
      <dsp:spPr>
        <a:xfrm>
          <a:off x="2334432" y="3799041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Interdisciplinary policies in place</a:t>
          </a:r>
          <a:endParaRPr lang="en-US" sz="1050" kern="1200" dirty="0"/>
        </a:p>
      </dsp:txBody>
      <dsp:txXfrm>
        <a:off x="2363445" y="3828054"/>
        <a:ext cx="1527529" cy="932557"/>
      </dsp:txXfrm>
    </dsp:sp>
    <dsp:sp modelId="{2F1CCB5B-457A-E44A-9B09-227E6A3E6B20}">
      <dsp:nvSpPr>
        <dsp:cNvPr id="0" name=""/>
        <dsp:cNvSpPr/>
      </dsp:nvSpPr>
      <dsp:spPr>
        <a:xfrm>
          <a:off x="426682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Measure</a:t>
          </a:r>
        </a:p>
      </dsp:txBody>
      <dsp:txXfrm>
        <a:off x="4266827" y="0"/>
        <a:ext cx="1981943" cy="1512649"/>
      </dsp:txXfrm>
    </dsp:sp>
    <dsp:sp modelId="{83D80575-5DE2-A744-B48B-0FD2ADA5B3AA}">
      <dsp:nvSpPr>
        <dsp:cNvPr id="0" name=""/>
        <dsp:cNvSpPr/>
      </dsp:nvSpPr>
      <dsp:spPr>
        <a:xfrm>
          <a:off x="4465021" y="1513080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 dirty="0"/>
            <a:t>Publications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b="0" i="0" u="none" kern="1200" dirty="0"/>
            <a:t>Topic focus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b="0" i="0" u="none" kern="1200" dirty="0"/>
            <a:t>Interdisciplinary grant submissions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 dirty="0"/>
            <a:t>Interdisciplinary authorship</a:t>
          </a:r>
          <a:endParaRPr lang="en-US" sz="1000" kern="1200" dirty="0"/>
        </a:p>
      </dsp:txBody>
      <dsp:txXfrm>
        <a:off x="4494034" y="1542093"/>
        <a:ext cx="1527529" cy="932557"/>
      </dsp:txXfrm>
    </dsp:sp>
    <dsp:sp modelId="{388C6FB6-1558-4F42-9C11-18A4F2D713D0}">
      <dsp:nvSpPr>
        <dsp:cNvPr id="0" name=""/>
        <dsp:cNvSpPr/>
      </dsp:nvSpPr>
      <dsp:spPr>
        <a:xfrm>
          <a:off x="4465021" y="2656060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Activities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50" b="0" i="0" u="none" kern="1200" dirty="0"/>
            <a:t>Research projects</a:t>
          </a:r>
          <a:endParaRPr lang="en-US" sz="1050" kern="1200" dirty="0"/>
        </a:p>
      </dsp:txBody>
      <dsp:txXfrm>
        <a:off x="4494034" y="2685073"/>
        <a:ext cx="1527529" cy="932557"/>
      </dsp:txXfrm>
    </dsp:sp>
    <dsp:sp modelId="{6E99FF37-AA31-BD4E-A1BD-8467DDF02C05}">
      <dsp:nvSpPr>
        <dsp:cNvPr id="0" name=""/>
        <dsp:cNvSpPr/>
      </dsp:nvSpPr>
      <dsp:spPr>
        <a:xfrm>
          <a:off x="4465021" y="3799041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[by observation]</a:t>
          </a:r>
          <a:endParaRPr lang="en-US" sz="1050" kern="1200" dirty="0"/>
        </a:p>
      </dsp:txBody>
      <dsp:txXfrm>
        <a:off x="4494034" y="3828054"/>
        <a:ext cx="1527529" cy="932557"/>
      </dsp:txXfrm>
    </dsp:sp>
    <dsp:sp modelId="{A2BAF787-F09B-9F4F-825E-BAD33230BECD}">
      <dsp:nvSpPr>
        <dsp:cNvPr id="0" name=""/>
        <dsp:cNvSpPr/>
      </dsp:nvSpPr>
      <dsp:spPr>
        <a:xfrm>
          <a:off x="639741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Baseline</a:t>
          </a:r>
        </a:p>
      </dsp:txBody>
      <dsp:txXfrm>
        <a:off x="6397417" y="0"/>
        <a:ext cx="1981943" cy="1512649"/>
      </dsp:txXfrm>
    </dsp:sp>
    <dsp:sp modelId="{EA355F8E-7898-EA45-BFA3-017534746675}">
      <dsp:nvSpPr>
        <dsp:cNvPr id="0" name=""/>
        <dsp:cNvSpPr/>
      </dsp:nvSpPr>
      <dsp:spPr>
        <a:xfrm>
          <a:off x="6595611" y="1513080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Collect data on pubs, presentations, talks, grant submission</a:t>
          </a:r>
        </a:p>
      </dsp:txBody>
      <dsp:txXfrm>
        <a:off x="6624624" y="1542093"/>
        <a:ext cx="1527529" cy="932557"/>
      </dsp:txXfrm>
    </dsp:sp>
    <dsp:sp modelId="{B5CEF3AA-C377-9E49-AE54-A8E4ACC71B78}">
      <dsp:nvSpPr>
        <dsp:cNvPr id="0" name=""/>
        <dsp:cNvSpPr/>
      </dsp:nvSpPr>
      <dsp:spPr>
        <a:xfrm>
          <a:off x="6595611" y="2656060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Simmons ORG chart: demographics/interdisciplinary focus</a:t>
          </a:r>
        </a:p>
      </dsp:txBody>
      <dsp:txXfrm>
        <a:off x="6624624" y="2685073"/>
        <a:ext cx="1527529" cy="932557"/>
      </dsp:txXfrm>
    </dsp:sp>
    <dsp:sp modelId="{A7043D36-8DF6-A946-90A4-EA874164B561}">
      <dsp:nvSpPr>
        <dsp:cNvPr id="0" name=""/>
        <dsp:cNvSpPr/>
      </dsp:nvSpPr>
      <dsp:spPr>
        <a:xfrm>
          <a:off x="6595611" y="3799041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6624624" y="3828054"/>
        <a:ext cx="1527529" cy="932557"/>
      </dsp:txXfrm>
    </dsp:sp>
    <dsp:sp modelId="{EC83A04B-8726-BA40-A762-7A6A8A493751}">
      <dsp:nvSpPr>
        <dsp:cNvPr id="0" name=""/>
        <dsp:cNvSpPr/>
      </dsp:nvSpPr>
      <dsp:spPr>
        <a:xfrm>
          <a:off x="852800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Target 2025/2028</a:t>
          </a:r>
        </a:p>
      </dsp:txBody>
      <dsp:txXfrm>
        <a:off x="8528007" y="0"/>
        <a:ext cx="1981943" cy="1512649"/>
      </dsp:txXfrm>
    </dsp:sp>
    <dsp:sp modelId="{187883F4-2A52-6E4E-8B46-632C87D6FE28}">
      <dsp:nvSpPr>
        <dsp:cNvPr id="0" name=""/>
        <dsp:cNvSpPr/>
      </dsp:nvSpPr>
      <dsp:spPr>
        <a:xfrm>
          <a:off x="8726201" y="1513080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8755214" y="1542093"/>
        <a:ext cx="1527529" cy="932557"/>
      </dsp:txXfrm>
    </dsp:sp>
    <dsp:sp modelId="{6E92163E-A34B-0848-B1BA-EC0A196E8AA9}">
      <dsp:nvSpPr>
        <dsp:cNvPr id="0" name=""/>
        <dsp:cNvSpPr/>
      </dsp:nvSpPr>
      <dsp:spPr>
        <a:xfrm>
          <a:off x="8726201" y="2656060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8755214" y="2685073"/>
        <a:ext cx="1527529" cy="932557"/>
      </dsp:txXfrm>
    </dsp:sp>
    <dsp:sp modelId="{EEA98843-BD3B-FE41-88C6-7EE175FE08A6}">
      <dsp:nvSpPr>
        <dsp:cNvPr id="0" name=""/>
        <dsp:cNvSpPr/>
      </dsp:nvSpPr>
      <dsp:spPr>
        <a:xfrm>
          <a:off x="8726201" y="3799041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8755214" y="3828054"/>
        <a:ext cx="1527529" cy="9325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2307B-DDC9-064A-8F2F-AB4390F074D0}">
      <dsp:nvSpPr>
        <dsp:cNvPr id="0" name=""/>
        <dsp:cNvSpPr/>
      </dsp:nvSpPr>
      <dsp:spPr>
        <a:xfrm>
          <a:off x="5648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Goal</a:t>
          </a:r>
        </a:p>
      </dsp:txBody>
      <dsp:txXfrm>
        <a:off x="5648" y="0"/>
        <a:ext cx="1981943" cy="1512649"/>
      </dsp:txXfrm>
    </dsp:sp>
    <dsp:sp modelId="{1FBB7636-057A-7248-8B0D-F5038470A460}">
      <dsp:nvSpPr>
        <dsp:cNvPr id="0" name=""/>
        <dsp:cNvSpPr/>
      </dsp:nvSpPr>
      <dsp:spPr>
        <a:xfrm>
          <a:off x="203842" y="1512772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i="0" u="none" kern="1200" dirty="0"/>
            <a:t>III. Grow Our Community Impact</a:t>
          </a:r>
          <a:endParaRPr lang="en-US" sz="1050" b="0" kern="1200" dirty="0"/>
        </a:p>
      </dsp:txBody>
      <dsp:txXfrm>
        <a:off x="225356" y="1534286"/>
        <a:ext cx="1542527" cy="691507"/>
      </dsp:txXfrm>
    </dsp:sp>
    <dsp:sp modelId="{D14BC28A-4E73-FA4D-B305-EB01460354C6}">
      <dsp:nvSpPr>
        <dsp:cNvPr id="0" name=""/>
        <dsp:cNvSpPr/>
      </dsp:nvSpPr>
      <dsp:spPr>
        <a:xfrm>
          <a:off x="203842" y="2360313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3.1 Scale research to practice and practice into research efforts across the school.</a:t>
          </a:r>
          <a:endParaRPr lang="en-US" sz="1050" b="0" kern="1200" dirty="0"/>
        </a:p>
      </dsp:txBody>
      <dsp:txXfrm>
        <a:off x="225356" y="2381827"/>
        <a:ext cx="1542527" cy="691507"/>
      </dsp:txXfrm>
    </dsp:sp>
    <dsp:sp modelId="{E90A8818-68F6-6649-89F4-9AD5914DF840}">
      <dsp:nvSpPr>
        <dsp:cNvPr id="0" name=""/>
        <dsp:cNvSpPr/>
      </dsp:nvSpPr>
      <dsp:spPr>
        <a:xfrm>
          <a:off x="203842" y="3207855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3.2 Grow our community-focused and driven collaborations and partnerships.</a:t>
          </a:r>
          <a:endParaRPr lang="en-US" sz="1050" b="0" kern="1200" dirty="0"/>
        </a:p>
      </dsp:txBody>
      <dsp:txXfrm>
        <a:off x="225356" y="3229369"/>
        <a:ext cx="1542527" cy="691507"/>
      </dsp:txXfrm>
    </dsp:sp>
    <dsp:sp modelId="{12AA7202-F6E1-DC43-93BC-C6D91AAACE2E}">
      <dsp:nvSpPr>
        <dsp:cNvPr id="0" name=""/>
        <dsp:cNvSpPr/>
      </dsp:nvSpPr>
      <dsp:spPr>
        <a:xfrm>
          <a:off x="203842" y="4055396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3.3 Create opportunities to learn, grow from, and share the strengths and assets of diverse leaders and communities.</a:t>
          </a:r>
          <a:endParaRPr lang="en-US" sz="1050" b="0" kern="1200" dirty="0"/>
        </a:p>
      </dsp:txBody>
      <dsp:txXfrm>
        <a:off x="225356" y="4076910"/>
        <a:ext cx="1542527" cy="691507"/>
      </dsp:txXfrm>
    </dsp:sp>
    <dsp:sp modelId="{19A0A5E8-4193-C24B-96D6-A5286BA16D6A}">
      <dsp:nvSpPr>
        <dsp:cNvPr id="0" name=""/>
        <dsp:cNvSpPr/>
      </dsp:nvSpPr>
      <dsp:spPr>
        <a:xfrm>
          <a:off x="213623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Success Indicator</a:t>
          </a:r>
        </a:p>
      </dsp:txBody>
      <dsp:txXfrm>
        <a:off x="2136237" y="0"/>
        <a:ext cx="1981943" cy="1512649"/>
      </dsp:txXfrm>
    </dsp:sp>
    <dsp:sp modelId="{CF37DF53-3460-DB49-946C-4F61DC5F0F12}">
      <dsp:nvSpPr>
        <dsp:cNvPr id="0" name=""/>
        <dsp:cNvSpPr/>
      </dsp:nvSpPr>
      <dsp:spPr>
        <a:xfrm>
          <a:off x="2334432" y="1512772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50" b="0" i="0" u="none" kern="1200" dirty="0"/>
            <a:t>Growth in the number and type of community partnerships</a:t>
          </a:r>
          <a:endParaRPr lang="en-US" sz="1050" kern="1200" dirty="0"/>
        </a:p>
      </dsp:txBody>
      <dsp:txXfrm>
        <a:off x="2355946" y="1534286"/>
        <a:ext cx="1542527" cy="691507"/>
      </dsp:txXfrm>
    </dsp:sp>
    <dsp:sp modelId="{88E3D6AA-53C4-7348-BB80-FC132A9A14FB}">
      <dsp:nvSpPr>
        <dsp:cNvPr id="0" name=""/>
        <dsp:cNvSpPr/>
      </dsp:nvSpPr>
      <dsp:spPr>
        <a:xfrm>
          <a:off x="2334432" y="2360313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Participation in West Dallas STEM School </a:t>
          </a:r>
          <a:endParaRPr lang="en-US" sz="1050" kern="1200" dirty="0"/>
        </a:p>
      </dsp:txBody>
      <dsp:txXfrm>
        <a:off x="2355946" y="2381827"/>
        <a:ext cx="1542527" cy="691507"/>
      </dsp:txXfrm>
    </dsp:sp>
    <dsp:sp modelId="{48BA96B1-A589-1B47-985D-C480A13C53F2}">
      <dsp:nvSpPr>
        <dsp:cNvPr id="0" name=""/>
        <dsp:cNvSpPr/>
      </dsp:nvSpPr>
      <dsp:spPr>
        <a:xfrm>
          <a:off x="2334432" y="3207855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Increase in activities that integrate community partnerships</a:t>
          </a:r>
          <a:endParaRPr lang="en-US" sz="1050" kern="1200" dirty="0"/>
        </a:p>
      </dsp:txBody>
      <dsp:txXfrm>
        <a:off x="2355946" y="3229369"/>
        <a:ext cx="1542527" cy="691507"/>
      </dsp:txXfrm>
    </dsp:sp>
    <dsp:sp modelId="{378701F4-1DB4-6B4B-A6FA-13BC745C65AB}">
      <dsp:nvSpPr>
        <dsp:cNvPr id="0" name=""/>
        <dsp:cNvSpPr/>
      </dsp:nvSpPr>
      <dsp:spPr>
        <a:xfrm>
          <a:off x="2334432" y="4055396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Increase in enrollment due to community partnerships</a:t>
          </a:r>
          <a:endParaRPr lang="en-US" sz="1050" kern="1200" dirty="0"/>
        </a:p>
      </dsp:txBody>
      <dsp:txXfrm>
        <a:off x="2355946" y="4076910"/>
        <a:ext cx="1542527" cy="691507"/>
      </dsp:txXfrm>
    </dsp:sp>
    <dsp:sp modelId="{2F1CCB5B-457A-E44A-9B09-227E6A3E6B20}">
      <dsp:nvSpPr>
        <dsp:cNvPr id="0" name=""/>
        <dsp:cNvSpPr/>
      </dsp:nvSpPr>
      <dsp:spPr>
        <a:xfrm>
          <a:off x="426682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Measure</a:t>
          </a:r>
        </a:p>
      </dsp:txBody>
      <dsp:txXfrm>
        <a:off x="4266827" y="0"/>
        <a:ext cx="1981943" cy="1512649"/>
      </dsp:txXfrm>
    </dsp:sp>
    <dsp:sp modelId="{83D80575-5DE2-A744-B48B-0FD2ADA5B3AA}">
      <dsp:nvSpPr>
        <dsp:cNvPr id="0" name=""/>
        <dsp:cNvSpPr/>
      </dsp:nvSpPr>
      <dsp:spPr>
        <a:xfrm>
          <a:off x="4465021" y="1512772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 dirty="0"/>
            <a:t>Community partnerships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b="0" i="0" u="none" kern="1200" dirty="0"/>
            <a:t>Community partnership types</a:t>
          </a:r>
          <a:endParaRPr lang="en-US" sz="1000" kern="1200" dirty="0"/>
        </a:p>
      </dsp:txBody>
      <dsp:txXfrm>
        <a:off x="4486535" y="1534286"/>
        <a:ext cx="1542527" cy="691507"/>
      </dsp:txXfrm>
    </dsp:sp>
    <dsp:sp modelId="{388C6FB6-1558-4F42-9C11-18A4F2D713D0}">
      <dsp:nvSpPr>
        <dsp:cNvPr id="0" name=""/>
        <dsp:cNvSpPr/>
      </dsp:nvSpPr>
      <dsp:spPr>
        <a:xfrm>
          <a:off x="4465021" y="2360313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[by observation]</a:t>
          </a:r>
          <a:endParaRPr lang="en-US" sz="1050" kern="1200" dirty="0"/>
        </a:p>
      </dsp:txBody>
      <dsp:txXfrm>
        <a:off x="4486535" y="2381827"/>
        <a:ext cx="1542527" cy="691507"/>
      </dsp:txXfrm>
    </dsp:sp>
    <dsp:sp modelId="{6E99FF37-AA31-BD4E-A1BD-8467DDF02C05}">
      <dsp:nvSpPr>
        <dsp:cNvPr id="0" name=""/>
        <dsp:cNvSpPr/>
      </dsp:nvSpPr>
      <dsp:spPr>
        <a:xfrm>
          <a:off x="4465021" y="3207855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Activities</a:t>
          </a:r>
          <a:endParaRPr lang="en-US" sz="1050" kern="1200" dirty="0"/>
        </a:p>
      </dsp:txBody>
      <dsp:txXfrm>
        <a:off x="4486535" y="3229369"/>
        <a:ext cx="1542527" cy="691507"/>
      </dsp:txXfrm>
    </dsp:sp>
    <dsp:sp modelId="{347AEE88-4860-C848-9C29-3EE9286F5F73}">
      <dsp:nvSpPr>
        <dsp:cNvPr id="0" name=""/>
        <dsp:cNvSpPr/>
      </dsp:nvSpPr>
      <dsp:spPr>
        <a:xfrm>
          <a:off x="4465021" y="4055396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50" b="0" i="0" u="none" kern="1200" dirty="0"/>
            <a:t>Student enrollment in priority areas</a:t>
          </a:r>
          <a:endParaRPr lang="en-US" sz="1050" kern="1200" dirty="0"/>
        </a:p>
      </dsp:txBody>
      <dsp:txXfrm>
        <a:off x="4486535" y="4076910"/>
        <a:ext cx="1542527" cy="691507"/>
      </dsp:txXfrm>
    </dsp:sp>
    <dsp:sp modelId="{A2BAF787-F09B-9F4F-825E-BAD33230BECD}">
      <dsp:nvSpPr>
        <dsp:cNvPr id="0" name=""/>
        <dsp:cNvSpPr/>
      </dsp:nvSpPr>
      <dsp:spPr>
        <a:xfrm>
          <a:off x="639741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Baseline</a:t>
          </a:r>
        </a:p>
      </dsp:txBody>
      <dsp:txXfrm>
        <a:off x="6397417" y="0"/>
        <a:ext cx="1981943" cy="1512649"/>
      </dsp:txXfrm>
    </dsp:sp>
    <dsp:sp modelId="{EA355F8E-7898-EA45-BFA3-017534746675}">
      <dsp:nvSpPr>
        <dsp:cNvPr id="0" name=""/>
        <dsp:cNvSpPr/>
      </dsp:nvSpPr>
      <dsp:spPr>
        <a:xfrm>
          <a:off x="6595611" y="1512772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Current partnerships: # and type</a:t>
          </a:r>
        </a:p>
      </dsp:txBody>
      <dsp:txXfrm>
        <a:off x="6617125" y="1534286"/>
        <a:ext cx="1542527" cy="691507"/>
      </dsp:txXfrm>
    </dsp:sp>
    <dsp:sp modelId="{B5CEF3AA-C377-9E49-AE54-A8E4ACC71B78}">
      <dsp:nvSpPr>
        <dsp:cNvPr id="0" name=""/>
        <dsp:cNvSpPr/>
      </dsp:nvSpPr>
      <dsp:spPr>
        <a:xfrm>
          <a:off x="6595611" y="2360313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Current enrollment, research grant, publications </a:t>
          </a:r>
        </a:p>
      </dsp:txBody>
      <dsp:txXfrm>
        <a:off x="6617125" y="2381827"/>
        <a:ext cx="1542527" cy="691507"/>
      </dsp:txXfrm>
    </dsp:sp>
    <dsp:sp modelId="{A7043D36-8DF6-A946-90A4-EA874164B561}">
      <dsp:nvSpPr>
        <dsp:cNvPr id="0" name=""/>
        <dsp:cNvSpPr/>
      </dsp:nvSpPr>
      <dsp:spPr>
        <a:xfrm>
          <a:off x="6595611" y="3207855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Outside of SMU </a:t>
          </a:r>
        </a:p>
      </dsp:txBody>
      <dsp:txXfrm>
        <a:off x="6617125" y="3229369"/>
        <a:ext cx="1542527" cy="691507"/>
      </dsp:txXfrm>
    </dsp:sp>
    <dsp:sp modelId="{45D3FC22-1E73-9942-B3F7-CCE19E995DC7}">
      <dsp:nvSpPr>
        <dsp:cNvPr id="0" name=""/>
        <dsp:cNvSpPr/>
      </dsp:nvSpPr>
      <dsp:spPr>
        <a:xfrm>
          <a:off x="6595611" y="4055396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6617125" y="4076910"/>
        <a:ext cx="1542527" cy="691507"/>
      </dsp:txXfrm>
    </dsp:sp>
    <dsp:sp modelId="{EC83A04B-8726-BA40-A762-7A6A8A493751}">
      <dsp:nvSpPr>
        <dsp:cNvPr id="0" name=""/>
        <dsp:cNvSpPr/>
      </dsp:nvSpPr>
      <dsp:spPr>
        <a:xfrm>
          <a:off x="852800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Target 2025/2028</a:t>
          </a:r>
        </a:p>
      </dsp:txBody>
      <dsp:txXfrm>
        <a:off x="8528007" y="0"/>
        <a:ext cx="1981943" cy="1512649"/>
      </dsp:txXfrm>
    </dsp:sp>
    <dsp:sp modelId="{187883F4-2A52-6E4E-8B46-632C87D6FE28}">
      <dsp:nvSpPr>
        <dsp:cNvPr id="0" name=""/>
        <dsp:cNvSpPr/>
      </dsp:nvSpPr>
      <dsp:spPr>
        <a:xfrm>
          <a:off x="8726201" y="1512772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8747715" y="1534286"/>
        <a:ext cx="1542527" cy="691507"/>
      </dsp:txXfrm>
    </dsp:sp>
    <dsp:sp modelId="{6E92163E-A34B-0848-B1BA-EC0A196E8AA9}">
      <dsp:nvSpPr>
        <dsp:cNvPr id="0" name=""/>
        <dsp:cNvSpPr/>
      </dsp:nvSpPr>
      <dsp:spPr>
        <a:xfrm>
          <a:off x="8726201" y="2360313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8747715" y="2381827"/>
        <a:ext cx="1542527" cy="691507"/>
      </dsp:txXfrm>
    </dsp:sp>
    <dsp:sp modelId="{EEA98843-BD3B-FE41-88C6-7EE175FE08A6}">
      <dsp:nvSpPr>
        <dsp:cNvPr id="0" name=""/>
        <dsp:cNvSpPr/>
      </dsp:nvSpPr>
      <dsp:spPr>
        <a:xfrm>
          <a:off x="8726201" y="3207855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8747715" y="3229369"/>
        <a:ext cx="1542527" cy="691507"/>
      </dsp:txXfrm>
    </dsp:sp>
    <dsp:sp modelId="{589E8C09-ADA9-BD43-B1A3-62C486DE6CEB}">
      <dsp:nvSpPr>
        <dsp:cNvPr id="0" name=""/>
        <dsp:cNvSpPr/>
      </dsp:nvSpPr>
      <dsp:spPr>
        <a:xfrm>
          <a:off x="8726201" y="4055396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8747715" y="4076910"/>
        <a:ext cx="1542527" cy="6915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2307B-DDC9-064A-8F2F-AB4390F074D0}">
      <dsp:nvSpPr>
        <dsp:cNvPr id="0" name=""/>
        <dsp:cNvSpPr/>
      </dsp:nvSpPr>
      <dsp:spPr>
        <a:xfrm>
          <a:off x="5648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Goal</a:t>
          </a:r>
        </a:p>
      </dsp:txBody>
      <dsp:txXfrm>
        <a:off x="5648" y="0"/>
        <a:ext cx="1981943" cy="1512649"/>
      </dsp:txXfrm>
    </dsp:sp>
    <dsp:sp modelId="{1FBB7636-057A-7248-8B0D-F5038470A460}">
      <dsp:nvSpPr>
        <dsp:cNvPr id="0" name=""/>
        <dsp:cNvSpPr/>
      </dsp:nvSpPr>
      <dsp:spPr>
        <a:xfrm>
          <a:off x="203842" y="1513080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i="0" u="none" kern="1200" dirty="0"/>
            <a:t>IV. Amplify Our Role as a Top School of Education and Human Development</a:t>
          </a:r>
          <a:endParaRPr lang="en-US" sz="1050" b="0" kern="1200" dirty="0"/>
        </a:p>
      </dsp:txBody>
      <dsp:txXfrm>
        <a:off x="232855" y="1542093"/>
        <a:ext cx="1527529" cy="932557"/>
      </dsp:txXfrm>
    </dsp:sp>
    <dsp:sp modelId="{D14BC28A-4E73-FA4D-B305-EB01460354C6}">
      <dsp:nvSpPr>
        <dsp:cNvPr id="0" name=""/>
        <dsp:cNvSpPr/>
      </dsp:nvSpPr>
      <dsp:spPr>
        <a:xfrm>
          <a:off x="203842" y="2656060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 dirty="0"/>
            <a:t>4.1 Leverage and celebrate the college's interdisciplinary uniqueness and diversity as well as its accomplishments as a research institution.</a:t>
          </a:r>
          <a:endParaRPr lang="en-US" sz="1000" b="0" kern="1200" dirty="0"/>
        </a:p>
      </dsp:txBody>
      <dsp:txXfrm>
        <a:off x="232855" y="2685073"/>
        <a:ext cx="1527529" cy="932557"/>
      </dsp:txXfrm>
    </dsp:sp>
    <dsp:sp modelId="{E90A8818-68F6-6649-89F4-9AD5914DF840}">
      <dsp:nvSpPr>
        <dsp:cNvPr id="0" name=""/>
        <dsp:cNvSpPr/>
      </dsp:nvSpPr>
      <dsp:spPr>
        <a:xfrm>
          <a:off x="203842" y="3799041"/>
          <a:ext cx="1585555" cy="990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4.2 Grow grant funding and continue to advance the university’s pursuit of R1. </a:t>
          </a:r>
          <a:endParaRPr lang="en-US" sz="1050" b="0" kern="1200" dirty="0"/>
        </a:p>
      </dsp:txBody>
      <dsp:txXfrm>
        <a:off x="232855" y="3828054"/>
        <a:ext cx="1527529" cy="932557"/>
      </dsp:txXfrm>
    </dsp:sp>
    <dsp:sp modelId="{19A0A5E8-4193-C24B-96D6-A5286BA16D6A}">
      <dsp:nvSpPr>
        <dsp:cNvPr id="0" name=""/>
        <dsp:cNvSpPr/>
      </dsp:nvSpPr>
      <dsp:spPr>
        <a:xfrm>
          <a:off x="213623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Success Indicator</a:t>
          </a:r>
        </a:p>
      </dsp:txBody>
      <dsp:txXfrm>
        <a:off x="2136237" y="0"/>
        <a:ext cx="1981943" cy="1512649"/>
      </dsp:txXfrm>
    </dsp:sp>
    <dsp:sp modelId="{CF37DF53-3460-DB49-946C-4F61DC5F0F12}">
      <dsp:nvSpPr>
        <dsp:cNvPr id="0" name=""/>
        <dsp:cNvSpPr/>
      </dsp:nvSpPr>
      <dsp:spPr>
        <a:xfrm>
          <a:off x="2296854" y="2065699"/>
          <a:ext cx="1585555" cy="4840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50" b="0" i="0" u="none" kern="1200" dirty="0"/>
            <a:t>Increase in the number of PhDs </a:t>
          </a:r>
          <a:endParaRPr lang="en-US" sz="1050" kern="1200" dirty="0"/>
        </a:p>
      </dsp:txBody>
      <dsp:txXfrm>
        <a:off x="2311032" y="2079877"/>
        <a:ext cx="1557199" cy="455733"/>
      </dsp:txXfrm>
    </dsp:sp>
    <dsp:sp modelId="{395D9107-8141-0B46-B43A-A4268BB4DA5C}">
      <dsp:nvSpPr>
        <dsp:cNvPr id="0" name=""/>
        <dsp:cNvSpPr/>
      </dsp:nvSpPr>
      <dsp:spPr>
        <a:xfrm>
          <a:off x="2284328" y="1494200"/>
          <a:ext cx="1585555" cy="4840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u="none" kern="1200" dirty="0"/>
            <a:t>US News and World Report Ranking</a:t>
          </a:r>
          <a:endParaRPr lang="en-US" sz="1400" kern="1200" dirty="0"/>
        </a:p>
      </dsp:txBody>
      <dsp:txXfrm>
        <a:off x="2298506" y="1508378"/>
        <a:ext cx="1557199" cy="455733"/>
      </dsp:txXfrm>
    </dsp:sp>
    <dsp:sp modelId="{88E3D6AA-53C4-7348-BB80-FC132A9A14FB}">
      <dsp:nvSpPr>
        <dsp:cNvPr id="0" name=""/>
        <dsp:cNvSpPr/>
      </dsp:nvSpPr>
      <dsp:spPr>
        <a:xfrm>
          <a:off x="2334432" y="2630025"/>
          <a:ext cx="1585555" cy="4840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Increase in the number of postdoc research staff</a:t>
          </a:r>
          <a:endParaRPr lang="en-US" sz="1050" kern="1200" dirty="0"/>
        </a:p>
      </dsp:txBody>
      <dsp:txXfrm>
        <a:off x="2348610" y="2644203"/>
        <a:ext cx="1557199" cy="455733"/>
      </dsp:txXfrm>
    </dsp:sp>
    <dsp:sp modelId="{48BA96B1-A589-1B47-985D-C480A13C53F2}">
      <dsp:nvSpPr>
        <dsp:cNvPr id="0" name=""/>
        <dsp:cNvSpPr/>
      </dsp:nvSpPr>
      <dsp:spPr>
        <a:xfrm>
          <a:off x="2334432" y="3188590"/>
          <a:ext cx="1585555" cy="4840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Graduating doctoral students in four years</a:t>
          </a:r>
          <a:endParaRPr lang="en-US" sz="1050" kern="1200" dirty="0"/>
        </a:p>
      </dsp:txBody>
      <dsp:txXfrm>
        <a:off x="2348610" y="3202768"/>
        <a:ext cx="1557199" cy="455733"/>
      </dsp:txXfrm>
    </dsp:sp>
    <dsp:sp modelId="{378701F4-1DB4-6B4B-A6FA-13BC745C65AB}">
      <dsp:nvSpPr>
        <dsp:cNvPr id="0" name=""/>
        <dsp:cNvSpPr/>
      </dsp:nvSpPr>
      <dsp:spPr>
        <a:xfrm>
          <a:off x="2334432" y="3747155"/>
          <a:ext cx="1585555" cy="4840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Increase in grant funding</a:t>
          </a:r>
          <a:endParaRPr lang="en-US" sz="1050" kern="1200" dirty="0"/>
        </a:p>
      </dsp:txBody>
      <dsp:txXfrm>
        <a:off x="2348610" y="3761333"/>
        <a:ext cx="1557199" cy="455733"/>
      </dsp:txXfrm>
    </dsp:sp>
    <dsp:sp modelId="{5DC77506-6F55-9A42-8706-827F63C24956}">
      <dsp:nvSpPr>
        <dsp:cNvPr id="0" name=""/>
        <dsp:cNvSpPr/>
      </dsp:nvSpPr>
      <dsp:spPr>
        <a:xfrm>
          <a:off x="2334432" y="4305720"/>
          <a:ext cx="1585555" cy="4840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Increase in research expenditures </a:t>
          </a:r>
          <a:endParaRPr lang="en-US" sz="1050" kern="1200" dirty="0"/>
        </a:p>
      </dsp:txBody>
      <dsp:txXfrm>
        <a:off x="2348610" y="4319898"/>
        <a:ext cx="1557199" cy="455733"/>
      </dsp:txXfrm>
    </dsp:sp>
    <dsp:sp modelId="{2F1CCB5B-457A-E44A-9B09-227E6A3E6B20}">
      <dsp:nvSpPr>
        <dsp:cNvPr id="0" name=""/>
        <dsp:cNvSpPr/>
      </dsp:nvSpPr>
      <dsp:spPr>
        <a:xfrm>
          <a:off x="426682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Measure</a:t>
          </a:r>
        </a:p>
      </dsp:txBody>
      <dsp:txXfrm>
        <a:off x="4266827" y="0"/>
        <a:ext cx="1981943" cy="1512649"/>
      </dsp:txXfrm>
    </dsp:sp>
    <dsp:sp modelId="{83D80575-5DE2-A744-B48B-0FD2ADA5B3AA}">
      <dsp:nvSpPr>
        <dsp:cNvPr id="0" name=""/>
        <dsp:cNvSpPr/>
      </dsp:nvSpPr>
      <dsp:spPr>
        <a:xfrm>
          <a:off x="4465021" y="1513603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 dirty="0"/>
            <a:t>PhD enrollment</a:t>
          </a:r>
          <a:endParaRPr lang="en-US" sz="1000" kern="1200" dirty="0"/>
        </a:p>
      </dsp:txBody>
      <dsp:txXfrm>
        <a:off x="4482105" y="1530687"/>
        <a:ext cx="1551387" cy="549139"/>
      </dsp:txXfrm>
    </dsp:sp>
    <dsp:sp modelId="{388C6FB6-1558-4F42-9C11-18A4F2D713D0}">
      <dsp:nvSpPr>
        <dsp:cNvPr id="0" name=""/>
        <dsp:cNvSpPr/>
      </dsp:nvSpPr>
      <dsp:spPr>
        <a:xfrm>
          <a:off x="4465021" y="2186650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Postdoc staff new hires</a:t>
          </a:r>
          <a:endParaRPr lang="en-US" sz="1050" kern="1200" dirty="0"/>
        </a:p>
      </dsp:txBody>
      <dsp:txXfrm>
        <a:off x="4482105" y="2203734"/>
        <a:ext cx="1551387" cy="549139"/>
      </dsp:txXfrm>
    </dsp:sp>
    <dsp:sp modelId="{6E99FF37-AA31-BD4E-A1BD-8467DDF02C05}">
      <dsp:nvSpPr>
        <dsp:cNvPr id="0" name=""/>
        <dsp:cNvSpPr/>
      </dsp:nvSpPr>
      <dsp:spPr>
        <a:xfrm>
          <a:off x="4465021" y="2859698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Graduation rate - doctoral students</a:t>
          </a:r>
          <a:endParaRPr lang="en-US" sz="1050" kern="1200" dirty="0"/>
        </a:p>
      </dsp:txBody>
      <dsp:txXfrm>
        <a:off x="4482105" y="2876782"/>
        <a:ext cx="1551387" cy="549139"/>
      </dsp:txXfrm>
    </dsp:sp>
    <dsp:sp modelId="{347AEE88-4860-C848-9C29-3EE9286F5F73}">
      <dsp:nvSpPr>
        <dsp:cNvPr id="0" name=""/>
        <dsp:cNvSpPr/>
      </dsp:nvSpPr>
      <dsp:spPr>
        <a:xfrm>
          <a:off x="4465021" y="3532746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50" b="0" i="0" u="none" kern="1200" dirty="0"/>
            <a:t>Dollars awarded</a:t>
          </a:r>
          <a:endParaRPr lang="en-US" sz="1050" kern="1200" dirty="0"/>
        </a:p>
      </dsp:txBody>
      <dsp:txXfrm>
        <a:off x="4482105" y="3549830"/>
        <a:ext cx="1551387" cy="549139"/>
      </dsp:txXfrm>
    </dsp:sp>
    <dsp:sp modelId="{D1D87CEC-1C27-2E49-A90C-827C716269BB}">
      <dsp:nvSpPr>
        <dsp:cNvPr id="0" name=""/>
        <dsp:cNvSpPr/>
      </dsp:nvSpPr>
      <dsp:spPr>
        <a:xfrm>
          <a:off x="4465021" y="4205793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Dollars expended</a:t>
          </a:r>
          <a:endParaRPr lang="en-US" sz="1050" kern="1200" dirty="0"/>
        </a:p>
      </dsp:txBody>
      <dsp:txXfrm>
        <a:off x="4482105" y="4222877"/>
        <a:ext cx="1551387" cy="549139"/>
      </dsp:txXfrm>
    </dsp:sp>
    <dsp:sp modelId="{A2BAF787-F09B-9F4F-825E-BAD33230BECD}">
      <dsp:nvSpPr>
        <dsp:cNvPr id="0" name=""/>
        <dsp:cNvSpPr/>
      </dsp:nvSpPr>
      <dsp:spPr>
        <a:xfrm>
          <a:off x="639741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Baseline</a:t>
          </a:r>
        </a:p>
      </dsp:txBody>
      <dsp:txXfrm>
        <a:off x="6397417" y="0"/>
        <a:ext cx="1981943" cy="1512649"/>
      </dsp:txXfrm>
    </dsp:sp>
    <dsp:sp modelId="{EA355F8E-7898-EA45-BFA3-017534746675}">
      <dsp:nvSpPr>
        <dsp:cNvPr id="0" name=""/>
        <dsp:cNvSpPr/>
      </dsp:nvSpPr>
      <dsp:spPr>
        <a:xfrm>
          <a:off x="6595611" y="1513603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Baseline # of docs and post docs</a:t>
          </a:r>
        </a:p>
      </dsp:txBody>
      <dsp:txXfrm>
        <a:off x="6612695" y="1530687"/>
        <a:ext cx="1551387" cy="549139"/>
      </dsp:txXfrm>
    </dsp:sp>
    <dsp:sp modelId="{B5CEF3AA-C377-9E49-AE54-A8E4ACC71B78}">
      <dsp:nvSpPr>
        <dsp:cNvPr id="0" name=""/>
        <dsp:cNvSpPr/>
      </dsp:nvSpPr>
      <dsp:spPr>
        <a:xfrm>
          <a:off x="6595611" y="2186650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Graduate rate and placement</a:t>
          </a:r>
        </a:p>
      </dsp:txBody>
      <dsp:txXfrm>
        <a:off x="6612695" y="2203734"/>
        <a:ext cx="1551387" cy="549139"/>
      </dsp:txXfrm>
    </dsp:sp>
    <dsp:sp modelId="{A7043D36-8DF6-A946-90A4-EA874164B561}">
      <dsp:nvSpPr>
        <dsp:cNvPr id="0" name=""/>
        <dsp:cNvSpPr/>
      </dsp:nvSpPr>
      <dsp:spPr>
        <a:xfrm>
          <a:off x="6595611" y="2859698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Grant funding and expenditure</a:t>
          </a:r>
        </a:p>
      </dsp:txBody>
      <dsp:txXfrm>
        <a:off x="6612695" y="2876782"/>
        <a:ext cx="1551387" cy="549139"/>
      </dsp:txXfrm>
    </dsp:sp>
    <dsp:sp modelId="{45D3FC22-1E73-9942-B3F7-CCE19E995DC7}">
      <dsp:nvSpPr>
        <dsp:cNvPr id="0" name=""/>
        <dsp:cNvSpPr/>
      </dsp:nvSpPr>
      <dsp:spPr>
        <a:xfrm>
          <a:off x="6595611" y="3532746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Measure amplification via social media, advertising, donors, and marketing</a:t>
          </a:r>
        </a:p>
      </dsp:txBody>
      <dsp:txXfrm>
        <a:off x="6612695" y="3549830"/>
        <a:ext cx="1551387" cy="549139"/>
      </dsp:txXfrm>
    </dsp:sp>
    <dsp:sp modelId="{B8A05296-F76E-BF4A-99B6-EAEBEE3E4780}">
      <dsp:nvSpPr>
        <dsp:cNvPr id="0" name=""/>
        <dsp:cNvSpPr/>
      </dsp:nvSpPr>
      <dsp:spPr>
        <a:xfrm>
          <a:off x="6595611" y="4205793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6612695" y="4222877"/>
        <a:ext cx="1551387" cy="549139"/>
      </dsp:txXfrm>
    </dsp:sp>
    <dsp:sp modelId="{EC83A04B-8726-BA40-A762-7A6A8A493751}">
      <dsp:nvSpPr>
        <dsp:cNvPr id="0" name=""/>
        <dsp:cNvSpPr/>
      </dsp:nvSpPr>
      <dsp:spPr>
        <a:xfrm>
          <a:off x="852800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Target 2025/2028</a:t>
          </a:r>
        </a:p>
      </dsp:txBody>
      <dsp:txXfrm>
        <a:off x="8528007" y="0"/>
        <a:ext cx="1981943" cy="1512649"/>
      </dsp:txXfrm>
    </dsp:sp>
    <dsp:sp modelId="{187883F4-2A52-6E4E-8B46-632C87D6FE28}">
      <dsp:nvSpPr>
        <dsp:cNvPr id="0" name=""/>
        <dsp:cNvSpPr/>
      </dsp:nvSpPr>
      <dsp:spPr>
        <a:xfrm>
          <a:off x="8726201" y="1513603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8743285" y="1530687"/>
        <a:ext cx="1551387" cy="549139"/>
      </dsp:txXfrm>
    </dsp:sp>
    <dsp:sp modelId="{6E92163E-A34B-0848-B1BA-EC0A196E8AA9}">
      <dsp:nvSpPr>
        <dsp:cNvPr id="0" name=""/>
        <dsp:cNvSpPr/>
      </dsp:nvSpPr>
      <dsp:spPr>
        <a:xfrm>
          <a:off x="8726201" y="2186650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8743285" y="2203734"/>
        <a:ext cx="1551387" cy="549139"/>
      </dsp:txXfrm>
    </dsp:sp>
    <dsp:sp modelId="{EEA98843-BD3B-FE41-88C6-7EE175FE08A6}">
      <dsp:nvSpPr>
        <dsp:cNvPr id="0" name=""/>
        <dsp:cNvSpPr/>
      </dsp:nvSpPr>
      <dsp:spPr>
        <a:xfrm>
          <a:off x="8726201" y="2859698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8743285" y="2876782"/>
        <a:ext cx="1551387" cy="549139"/>
      </dsp:txXfrm>
    </dsp:sp>
    <dsp:sp modelId="{589E8C09-ADA9-BD43-B1A3-62C486DE6CEB}">
      <dsp:nvSpPr>
        <dsp:cNvPr id="0" name=""/>
        <dsp:cNvSpPr/>
      </dsp:nvSpPr>
      <dsp:spPr>
        <a:xfrm>
          <a:off x="8726201" y="3532746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8743285" y="3549830"/>
        <a:ext cx="1551387" cy="549139"/>
      </dsp:txXfrm>
    </dsp:sp>
    <dsp:sp modelId="{980DA74D-D8A1-A844-9271-903896A23293}">
      <dsp:nvSpPr>
        <dsp:cNvPr id="0" name=""/>
        <dsp:cNvSpPr/>
      </dsp:nvSpPr>
      <dsp:spPr>
        <a:xfrm>
          <a:off x="8726201" y="4205793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8743285" y="4222877"/>
        <a:ext cx="1551387" cy="5491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2307B-DDC9-064A-8F2F-AB4390F074D0}">
      <dsp:nvSpPr>
        <dsp:cNvPr id="0" name=""/>
        <dsp:cNvSpPr/>
      </dsp:nvSpPr>
      <dsp:spPr>
        <a:xfrm>
          <a:off x="5648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Goal</a:t>
          </a:r>
        </a:p>
      </dsp:txBody>
      <dsp:txXfrm>
        <a:off x="5648" y="0"/>
        <a:ext cx="1981943" cy="1512649"/>
      </dsp:txXfrm>
    </dsp:sp>
    <dsp:sp modelId="{D14BC28A-4E73-FA4D-B305-EB01460354C6}">
      <dsp:nvSpPr>
        <dsp:cNvPr id="0" name=""/>
        <dsp:cNvSpPr/>
      </dsp:nvSpPr>
      <dsp:spPr>
        <a:xfrm>
          <a:off x="203842" y="1514126"/>
          <a:ext cx="1585555" cy="15202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 dirty="0"/>
            <a:t>4.3 Create school-wide systems to share accessible research in order to influence policy and practice.</a:t>
          </a:r>
          <a:endParaRPr lang="en-US" sz="1000" b="0" kern="1200" dirty="0"/>
        </a:p>
      </dsp:txBody>
      <dsp:txXfrm>
        <a:off x="248370" y="1558654"/>
        <a:ext cx="1496499" cy="1431225"/>
      </dsp:txXfrm>
    </dsp:sp>
    <dsp:sp modelId="{E90A8818-68F6-6649-89F4-9AD5914DF840}">
      <dsp:nvSpPr>
        <dsp:cNvPr id="0" name=""/>
        <dsp:cNvSpPr/>
      </dsp:nvSpPr>
      <dsp:spPr>
        <a:xfrm>
          <a:off x="203842" y="3268297"/>
          <a:ext cx="1585555" cy="15202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4.4 Advocate and be a leading voice for higher education's role in advancing equitable outcomes for students.</a:t>
          </a:r>
          <a:endParaRPr lang="en-US" sz="1050" b="0" kern="1200" dirty="0"/>
        </a:p>
      </dsp:txBody>
      <dsp:txXfrm>
        <a:off x="248370" y="3312825"/>
        <a:ext cx="1496499" cy="1431225"/>
      </dsp:txXfrm>
    </dsp:sp>
    <dsp:sp modelId="{19A0A5E8-4193-C24B-96D6-A5286BA16D6A}">
      <dsp:nvSpPr>
        <dsp:cNvPr id="0" name=""/>
        <dsp:cNvSpPr/>
      </dsp:nvSpPr>
      <dsp:spPr>
        <a:xfrm>
          <a:off x="213623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Success Indicator</a:t>
          </a:r>
        </a:p>
      </dsp:txBody>
      <dsp:txXfrm>
        <a:off x="2136237" y="0"/>
        <a:ext cx="1981943" cy="1512649"/>
      </dsp:txXfrm>
    </dsp:sp>
    <dsp:sp modelId="{CF37DF53-3460-DB49-946C-4F61DC5F0F12}">
      <dsp:nvSpPr>
        <dsp:cNvPr id="0" name=""/>
        <dsp:cNvSpPr/>
      </dsp:nvSpPr>
      <dsp:spPr>
        <a:xfrm>
          <a:off x="2334432" y="1512772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50" b="0" i="0" u="none" kern="1200" dirty="0"/>
            <a:t>Growth in peer-reviewed publications</a:t>
          </a:r>
          <a:endParaRPr lang="en-US" sz="1050" kern="1200" dirty="0"/>
        </a:p>
      </dsp:txBody>
      <dsp:txXfrm>
        <a:off x="2355946" y="1534286"/>
        <a:ext cx="1542527" cy="691507"/>
      </dsp:txXfrm>
    </dsp:sp>
    <dsp:sp modelId="{88E3D6AA-53C4-7348-BB80-FC132A9A14FB}">
      <dsp:nvSpPr>
        <dsp:cNvPr id="0" name=""/>
        <dsp:cNvSpPr/>
      </dsp:nvSpPr>
      <dsp:spPr>
        <a:xfrm>
          <a:off x="2334432" y="2360313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Increase in the number of interdisciplinary projects and activities</a:t>
          </a:r>
          <a:endParaRPr lang="en-US" sz="1050" kern="1200" dirty="0"/>
        </a:p>
      </dsp:txBody>
      <dsp:txXfrm>
        <a:off x="2355946" y="2381827"/>
        <a:ext cx="1542527" cy="691507"/>
      </dsp:txXfrm>
    </dsp:sp>
    <dsp:sp modelId="{48BA96B1-A589-1B47-985D-C480A13C53F2}">
      <dsp:nvSpPr>
        <dsp:cNvPr id="0" name=""/>
        <dsp:cNvSpPr/>
      </dsp:nvSpPr>
      <dsp:spPr>
        <a:xfrm>
          <a:off x="2334432" y="3207855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US News and World Report Ranking</a:t>
          </a:r>
          <a:endParaRPr lang="en-US" sz="1050" kern="1200" dirty="0"/>
        </a:p>
      </dsp:txBody>
      <dsp:txXfrm>
        <a:off x="2355946" y="3229369"/>
        <a:ext cx="1542527" cy="691507"/>
      </dsp:txXfrm>
    </dsp:sp>
    <dsp:sp modelId="{378701F4-1DB4-6B4B-A6FA-13BC745C65AB}">
      <dsp:nvSpPr>
        <dsp:cNvPr id="0" name=""/>
        <dsp:cNvSpPr/>
      </dsp:nvSpPr>
      <dsp:spPr>
        <a:xfrm>
          <a:off x="2334432" y="4055396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Activities that advocate and advance greater equity</a:t>
          </a:r>
          <a:endParaRPr lang="en-US" sz="1050" kern="1200" dirty="0"/>
        </a:p>
      </dsp:txBody>
      <dsp:txXfrm>
        <a:off x="2355946" y="4076910"/>
        <a:ext cx="1542527" cy="691507"/>
      </dsp:txXfrm>
    </dsp:sp>
    <dsp:sp modelId="{2F1CCB5B-457A-E44A-9B09-227E6A3E6B20}">
      <dsp:nvSpPr>
        <dsp:cNvPr id="0" name=""/>
        <dsp:cNvSpPr/>
      </dsp:nvSpPr>
      <dsp:spPr>
        <a:xfrm>
          <a:off x="426682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Measure</a:t>
          </a:r>
        </a:p>
      </dsp:txBody>
      <dsp:txXfrm>
        <a:off x="4266827" y="0"/>
        <a:ext cx="1981943" cy="1512649"/>
      </dsp:txXfrm>
    </dsp:sp>
    <dsp:sp modelId="{83D80575-5DE2-A744-B48B-0FD2ADA5B3AA}">
      <dsp:nvSpPr>
        <dsp:cNvPr id="0" name=""/>
        <dsp:cNvSpPr/>
      </dsp:nvSpPr>
      <dsp:spPr>
        <a:xfrm>
          <a:off x="4465021" y="1512772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 dirty="0"/>
            <a:t>Publications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b="0" i="0" u="none" kern="1200" dirty="0"/>
            <a:t>Journal impact factor (IF)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b="0" i="0" u="none" kern="1200" dirty="0"/>
            <a:t>Citations</a:t>
          </a:r>
          <a:endParaRPr lang="en-US" sz="1000" kern="1200" dirty="0"/>
        </a:p>
      </dsp:txBody>
      <dsp:txXfrm>
        <a:off x="4486535" y="1534286"/>
        <a:ext cx="1542527" cy="691507"/>
      </dsp:txXfrm>
    </dsp:sp>
    <dsp:sp modelId="{388C6FB6-1558-4F42-9C11-18A4F2D713D0}">
      <dsp:nvSpPr>
        <dsp:cNvPr id="0" name=""/>
        <dsp:cNvSpPr/>
      </dsp:nvSpPr>
      <dsp:spPr>
        <a:xfrm>
          <a:off x="4465021" y="2360313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Projects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50" b="0" i="0" u="none" kern="1200" dirty="0"/>
            <a:t>Activities</a:t>
          </a:r>
          <a:endParaRPr lang="en-US" sz="1050" kern="1200" dirty="0"/>
        </a:p>
      </dsp:txBody>
      <dsp:txXfrm>
        <a:off x="4486535" y="2381827"/>
        <a:ext cx="1542527" cy="691507"/>
      </dsp:txXfrm>
    </dsp:sp>
    <dsp:sp modelId="{6E99FF37-AA31-BD4E-A1BD-8467DDF02C05}">
      <dsp:nvSpPr>
        <dsp:cNvPr id="0" name=""/>
        <dsp:cNvSpPr/>
      </dsp:nvSpPr>
      <dsp:spPr>
        <a:xfrm>
          <a:off x="4465021" y="3207855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Ranking</a:t>
          </a:r>
          <a:endParaRPr lang="en-US" sz="1050" kern="1200" dirty="0"/>
        </a:p>
      </dsp:txBody>
      <dsp:txXfrm>
        <a:off x="4486535" y="3229369"/>
        <a:ext cx="1542527" cy="691507"/>
      </dsp:txXfrm>
    </dsp:sp>
    <dsp:sp modelId="{347AEE88-4860-C848-9C29-3EE9286F5F73}">
      <dsp:nvSpPr>
        <dsp:cNvPr id="0" name=""/>
        <dsp:cNvSpPr/>
      </dsp:nvSpPr>
      <dsp:spPr>
        <a:xfrm>
          <a:off x="4465021" y="4055396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50" b="0" i="0" u="none" kern="1200" dirty="0"/>
            <a:t>TBD</a:t>
          </a:r>
          <a:endParaRPr lang="en-US" sz="1050" kern="1200" dirty="0"/>
        </a:p>
      </dsp:txBody>
      <dsp:txXfrm>
        <a:off x="4486535" y="4076910"/>
        <a:ext cx="1542527" cy="691507"/>
      </dsp:txXfrm>
    </dsp:sp>
    <dsp:sp modelId="{A2BAF787-F09B-9F4F-825E-BAD33230BECD}">
      <dsp:nvSpPr>
        <dsp:cNvPr id="0" name=""/>
        <dsp:cNvSpPr/>
      </dsp:nvSpPr>
      <dsp:spPr>
        <a:xfrm>
          <a:off x="639741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Baseline</a:t>
          </a:r>
        </a:p>
      </dsp:txBody>
      <dsp:txXfrm>
        <a:off x="6397417" y="0"/>
        <a:ext cx="1981943" cy="1512649"/>
      </dsp:txXfrm>
    </dsp:sp>
    <dsp:sp modelId="{EA355F8E-7898-EA45-BFA3-017534746675}">
      <dsp:nvSpPr>
        <dsp:cNvPr id="0" name=""/>
        <dsp:cNvSpPr/>
      </dsp:nvSpPr>
      <dsp:spPr>
        <a:xfrm>
          <a:off x="6595611" y="1512772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Baseline pubs, citations, grants, presentations</a:t>
          </a:r>
        </a:p>
      </dsp:txBody>
      <dsp:txXfrm>
        <a:off x="6617125" y="1534286"/>
        <a:ext cx="1542527" cy="691507"/>
      </dsp:txXfrm>
    </dsp:sp>
    <dsp:sp modelId="{B5CEF3AA-C377-9E49-AE54-A8E4ACC71B78}">
      <dsp:nvSpPr>
        <dsp:cNvPr id="0" name=""/>
        <dsp:cNvSpPr/>
      </dsp:nvSpPr>
      <dsp:spPr>
        <a:xfrm>
          <a:off x="6595611" y="2360313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Advocacy activities around DEI</a:t>
          </a:r>
        </a:p>
      </dsp:txBody>
      <dsp:txXfrm>
        <a:off x="6617125" y="2381827"/>
        <a:ext cx="1542527" cy="691507"/>
      </dsp:txXfrm>
    </dsp:sp>
    <dsp:sp modelId="{A7043D36-8DF6-A946-90A4-EA874164B561}">
      <dsp:nvSpPr>
        <dsp:cNvPr id="0" name=""/>
        <dsp:cNvSpPr/>
      </dsp:nvSpPr>
      <dsp:spPr>
        <a:xfrm>
          <a:off x="6595611" y="3207855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Ranked: </a:t>
          </a:r>
          <a:br>
            <a:rPr lang="en-US" sz="1050" b="0" i="0" u="none" kern="1200" dirty="0"/>
          </a:br>
          <a:r>
            <a:rPr lang="en-US" sz="1050" b="0" i="0" u="none" kern="1200" dirty="0"/>
            <a:t>49 in the national/</a:t>
          </a:r>
          <a:br>
            <a:rPr lang="en-US" sz="1050" b="0" i="0" u="none" kern="1200" dirty="0"/>
          </a:br>
          <a:r>
            <a:rPr lang="en-US" sz="1050" b="0" i="0" u="none" kern="1200" dirty="0"/>
            <a:t>11 in private institutions/</a:t>
          </a:r>
          <a:br>
            <a:rPr lang="en-US" sz="1050" b="0" i="0" u="none" kern="1200" dirty="0"/>
          </a:br>
          <a:r>
            <a:rPr lang="en-US" sz="1050" b="0" i="0" u="none" kern="1200" dirty="0"/>
            <a:t>1 in private Texas graduate education</a:t>
          </a:r>
          <a:endParaRPr lang="en-US" sz="1050" kern="1200" dirty="0"/>
        </a:p>
      </dsp:txBody>
      <dsp:txXfrm>
        <a:off x="6617125" y="3229369"/>
        <a:ext cx="1542527" cy="691507"/>
      </dsp:txXfrm>
    </dsp:sp>
    <dsp:sp modelId="{45D3FC22-1E73-9942-B3F7-CCE19E995DC7}">
      <dsp:nvSpPr>
        <dsp:cNvPr id="0" name=""/>
        <dsp:cNvSpPr/>
      </dsp:nvSpPr>
      <dsp:spPr>
        <a:xfrm>
          <a:off x="6595611" y="4055396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6617125" y="4076910"/>
        <a:ext cx="1542527" cy="691507"/>
      </dsp:txXfrm>
    </dsp:sp>
    <dsp:sp modelId="{EC83A04B-8726-BA40-A762-7A6A8A493751}">
      <dsp:nvSpPr>
        <dsp:cNvPr id="0" name=""/>
        <dsp:cNvSpPr/>
      </dsp:nvSpPr>
      <dsp:spPr>
        <a:xfrm>
          <a:off x="852800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Target 2025/2028</a:t>
          </a:r>
        </a:p>
      </dsp:txBody>
      <dsp:txXfrm>
        <a:off x="8528007" y="0"/>
        <a:ext cx="1981943" cy="1512649"/>
      </dsp:txXfrm>
    </dsp:sp>
    <dsp:sp modelId="{187883F4-2A52-6E4E-8B46-632C87D6FE28}">
      <dsp:nvSpPr>
        <dsp:cNvPr id="0" name=""/>
        <dsp:cNvSpPr/>
      </dsp:nvSpPr>
      <dsp:spPr>
        <a:xfrm>
          <a:off x="8726201" y="1512772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8747715" y="1534286"/>
        <a:ext cx="1542527" cy="691507"/>
      </dsp:txXfrm>
    </dsp:sp>
    <dsp:sp modelId="{6E92163E-A34B-0848-B1BA-EC0A196E8AA9}">
      <dsp:nvSpPr>
        <dsp:cNvPr id="0" name=""/>
        <dsp:cNvSpPr/>
      </dsp:nvSpPr>
      <dsp:spPr>
        <a:xfrm>
          <a:off x="8726201" y="2360313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8747715" y="2381827"/>
        <a:ext cx="1542527" cy="691507"/>
      </dsp:txXfrm>
    </dsp:sp>
    <dsp:sp modelId="{EEA98843-BD3B-FE41-88C6-7EE175FE08A6}">
      <dsp:nvSpPr>
        <dsp:cNvPr id="0" name=""/>
        <dsp:cNvSpPr/>
      </dsp:nvSpPr>
      <dsp:spPr>
        <a:xfrm>
          <a:off x="8726201" y="3207855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2028: Within top XX in national/Within top XX in private institutions </a:t>
          </a:r>
          <a:endParaRPr lang="en-US" sz="1050" kern="1200" dirty="0"/>
        </a:p>
      </dsp:txBody>
      <dsp:txXfrm>
        <a:off x="8747715" y="3229369"/>
        <a:ext cx="1542527" cy="691507"/>
      </dsp:txXfrm>
    </dsp:sp>
    <dsp:sp modelId="{589E8C09-ADA9-BD43-B1A3-62C486DE6CEB}">
      <dsp:nvSpPr>
        <dsp:cNvPr id="0" name=""/>
        <dsp:cNvSpPr/>
      </dsp:nvSpPr>
      <dsp:spPr>
        <a:xfrm>
          <a:off x="8726201" y="4055396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8747715" y="4076910"/>
        <a:ext cx="1542527" cy="6915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2307B-DDC9-064A-8F2F-AB4390F074D0}">
      <dsp:nvSpPr>
        <dsp:cNvPr id="0" name=""/>
        <dsp:cNvSpPr/>
      </dsp:nvSpPr>
      <dsp:spPr>
        <a:xfrm>
          <a:off x="5648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Goal</a:t>
          </a:r>
        </a:p>
      </dsp:txBody>
      <dsp:txXfrm>
        <a:off x="5648" y="0"/>
        <a:ext cx="1981943" cy="1512649"/>
      </dsp:txXfrm>
    </dsp:sp>
    <dsp:sp modelId="{1FBB7636-057A-7248-8B0D-F5038470A460}">
      <dsp:nvSpPr>
        <dsp:cNvPr id="0" name=""/>
        <dsp:cNvSpPr/>
      </dsp:nvSpPr>
      <dsp:spPr>
        <a:xfrm>
          <a:off x="203842" y="1512772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i="0" u="none" kern="1200" dirty="0"/>
            <a:t>V. Strengthen Simmons' Capacity</a:t>
          </a:r>
          <a:endParaRPr lang="en-US" sz="1050" b="0" kern="1200" dirty="0"/>
        </a:p>
      </dsp:txBody>
      <dsp:txXfrm>
        <a:off x="225356" y="1534286"/>
        <a:ext cx="1542527" cy="691507"/>
      </dsp:txXfrm>
    </dsp:sp>
    <dsp:sp modelId="{D14BC28A-4E73-FA4D-B305-EB01460354C6}">
      <dsp:nvSpPr>
        <dsp:cNvPr id="0" name=""/>
        <dsp:cNvSpPr/>
      </dsp:nvSpPr>
      <dsp:spPr>
        <a:xfrm>
          <a:off x="203842" y="2360313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 dirty="0"/>
            <a:t>5.1 Align hiring to advance our relevant offerings while continuing to recruit and retain diverse faculty and staff.</a:t>
          </a:r>
          <a:endParaRPr lang="en-US" sz="1000" b="0" kern="1200" dirty="0"/>
        </a:p>
      </dsp:txBody>
      <dsp:txXfrm>
        <a:off x="225356" y="2381827"/>
        <a:ext cx="1542527" cy="691507"/>
      </dsp:txXfrm>
    </dsp:sp>
    <dsp:sp modelId="{E90A8818-68F6-6649-89F4-9AD5914DF840}">
      <dsp:nvSpPr>
        <dsp:cNvPr id="0" name=""/>
        <dsp:cNvSpPr/>
      </dsp:nvSpPr>
      <dsp:spPr>
        <a:xfrm>
          <a:off x="203842" y="3207855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5.2 Strengthen capabilities to successfully engage the next level of major donors.</a:t>
          </a:r>
          <a:endParaRPr lang="en-US" sz="1050" b="0" kern="1200" dirty="0"/>
        </a:p>
      </dsp:txBody>
      <dsp:txXfrm>
        <a:off x="225356" y="3229369"/>
        <a:ext cx="1542527" cy="691507"/>
      </dsp:txXfrm>
    </dsp:sp>
    <dsp:sp modelId="{CDBE2FBF-1302-564E-BB07-E9106A37D6AF}">
      <dsp:nvSpPr>
        <dsp:cNvPr id="0" name=""/>
        <dsp:cNvSpPr/>
      </dsp:nvSpPr>
      <dsp:spPr>
        <a:xfrm>
          <a:off x="203842" y="4055396"/>
          <a:ext cx="1585555" cy="7345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u="none" kern="1200" dirty="0"/>
            <a:t>5.3 Improve collaboration by investing in existing and developing new technological and operational systems.</a:t>
          </a:r>
          <a:endParaRPr lang="en-US" sz="900" kern="1200" dirty="0"/>
        </a:p>
      </dsp:txBody>
      <dsp:txXfrm>
        <a:off x="225356" y="4076910"/>
        <a:ext cx="1542527" cy="691507"/>
      </dsp:txXfrm>
    </dsp:sp>
    <dsp:sp modelId="{19A0A5E8-4193-C24B-96D6-A5286BA16D6A}">
      <dsp:nvSpPr>
        <dsp:cNvPr id="0" name=""/>
        <dsp:cNvSpPr/>
      </dsp:nvSpPr>
      <dsp:spPr>
        <a:xfrm>
          <a:off x="213623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Success Indicator</a:t>
          </a:r>
        </a:p>
      </dsp:txBody>
      <dsp:txXfrm>
        <a:off x="2136237" y="0"/>
        <a:ext cx="1981943" cy="1512649"/>
      </dsp:txXfrm>
    </dsp:sp>
    <dsp:sp modelId="{CF37DF53-3460-DB49-946C-4F61DC5F0F12}">
      <dsp:nvSpPr>
        <dsp:cNvPr id="0" name=""/>
        <dsp:cNvSpPr/>
      </dsp:nvSpPr>
      <dsp:spPr>
        <a:xfrm>
          <a:off x="2334432" y="1513603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50" b="0" i="0" u="none" kern="1200" dirty="0"/>
            <a:t>Fully staff content areas</a:t>
          </a:r>
          <a:endParaRPr lang="en-US" sz="1050" kern="1200" dirty="0"/>
        </a:p>
      </dsp:txBody>
      <dsp:txXfrm>
        <a:off x="2351516" y="1530687"/>
        <a:ext cx="1551387" cy="549139"/>
      </dsp:txXfrm>
    </dsp:sp>
    <dsp:sp modelId="{88E3D6AA-53C4-7348-BB80-FC132A9A14FB}">
      <dsp:nvSpPr>
        <dsp:cNvPr id="0" name=""/>
        <dsp:cNvSpPr/>
      </dsp:nvSpPr>
      <dsp:spPr>
        <a:xfrm>
          <a:off x="2334432" y="2186650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Increase in faculty and staff diversity</a:t>
          </a:r>
          <a:endParaRPr lang="en-US" sz="1050" kern="1200" dirty="0"/>
        </a:p>
      </dsp:txBody>
      <dsp:txXfrm>
        <a:off x="2351516" y="2203734"/>
        <a:ext cx="1551387" cy="549139"/>
      </dsp:txXfrm>
    </dsp:sp>
    <dsp:sp modelId="{48BA96B1-A589-1B47-985D-C480A13C53F2}">
      <dsp:nvSpPr>
        <dsp:cNvPr id="0" name=""/>
        <dsp:cNvSpPr/>
      </dsp:nvSpPr>
      <dsp:spPr>
        <a:xfrm>
          <a:off x="2334432" y="2859698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Increase in faculty and staff retention</a:t>
          </a:r>
          <a:endParaRPr lang="en-US" sz="1050" kern="1200" dirty="0"/>
        </a:p>
      </dsp:txBody>
      <dsp:txXfrm>
        <a:off x="2351516" y="2876782"/>
        <a:ext cx="1551387" cy="549139"/>
      </dsp:txXfrm>
    </dsp:sp>
    <dsp:sp modelId="{378701F4-1DB4-6B4B-A6FA-13BC745C65AB}">
      <dsp:nvSpPr>
        <dsp:cNvPr id="0" name=""/>
        <dsp:cNvSpPr/>
      </dsp:nvSpPr>
      <dsp:spPr>
        <a:xfrm>
          <a:off x="2334432" y="3532746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Increase in major gift donations </a:t>
          </a:r>
          <a:endParaRPr lang="en-US" sz="1050" kern="1200" dirty="0"/>
        </a:p>
      </dsp:txBody>
      <dsp:txXfrm>
        <a:off x="2351516" y="3549830"/>
        <a:ext cx="1551387" cy="549139"/>
      </dsp:txXfrm>
    </dsp:sp>
    <dsp:sp modelId="{5DC77506-6F55-9A42-8706-827F63C24956}">
      <dsp:nvSpPr>
        <dsp:cNvPr id="0" name=""/>
        <dsp:cNvSpPr/>
      </dsp:nvSpPr>
      <dsp:spPr>
        <a:xfrm>
          <a:off x="2334432" y="4205793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Creation of systems that enable increased collaboration</a:t>
          </a:r>
          <a:endParaRPr lang="en-US" sz="1050" kern="1200" dirty="0"/>
        </a:p>
      </dsp:txBody>
      <dsp:txXfrm>
        <a:off x="2351516" y="4222877"/>
        <a:ext cx="1551387" cy="549139"/>
      </dsp:txXfrm>
    </dsp:sp>
    <dsp:sp modelId="{2F1CCB5B-457A-E44A-9B09-227E6A3E6B20}">
      <dsp:nvSpPr>
        <dsp:cNvPr id="0" name=""/>
        <dsp:cNvSpPr/>
      </dsp:nvSpPr>
      <dsp:spPr>
        <a:xfrm>
          <a:off x="426682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Measure</a:t>
          </a:r>
        </a:p>
      </dsp:txBody>
      <dsp:txXfrm>
        <a:off x="4266827" y="0"/>
        <a:ext cx="1981943" cy="1512649"/>
      </dsp:txXfrm>
    </dsp:sp>
    <dsp:sp modelId="{83D80575-5DE2-A744-B48B-0FD2ADA5B3AA}">
      <dsp:nvSpPr>
        <dsp:cNvPr id="0" name=""/>
        <dsp:cNvSpPr/>
      </dsp:nvSpPr>
      <dsp:spPr>
        <a:xfrm>
          <a:off x="4465021" y="1513603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 dirty="0"/>
            <a:t>Content area staffing priorities</a:t>
          </a:r>
          <a:endParaRPr lang="en-US" sz="1000" kern="1200" dirty="0"/>
        </a:p>
      </dsp:txBody>
      <dsp:txXfrm>
        <a:off x="4482105" y="1530687"/>
        <a:ext cx="1551387" cy="549139"/>
      </dsp:txXfrm>
    </dsp:sp>
    <dsp:sp modelId="{388C6FB6-1558-4F42-9C11-18A4F2D713D0}">
      <dsp:nvSpPr>
        <dsp:cNvPr id="0" name=""/>
        <dsp:cNvSpPr/>
      </dsp:nvSpPr>
      <dsp:spPr>
        <a:xfrm>
          <a:off x="4465021" y="2186650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Faculty diversity %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50" b="0" i="0" u="none" kern="1200" dirty="0"/>
            <a:t>Staff diversity %</a:t>
          </a:r>
          <a:endParaRPr lang="en-US" sz="1050" kern="1200" dirty="0"/>
        </a:p>
      </dsp:txBody>
      <dsp:txXfrm>
        <a:off x="4482105" y="2203734"/>
        <a:ext cx="1551387" cy="549139"/>
      </dsp:txXfrm>
    </dsp:sp>
    <dsp:sp modelId="{6E99FF37-AA31-BD4E-A1BD-8467DDF02C05}">
      <dsp:nvSpPr>
        <dsp:cNvPr id="0" name=""/>
        <dsp:cNvSpPr/>
      </dsp:nvSpPr>
      <dsp:spPr>
        <a:xfrm>
          <a:off x="4465021" y="2859698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Faculty retention %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50" b="0" i="0" u="none" kern="1200" dirty="0"/>
            <a:t>Staff retention %</a:t>
          </a:r>
          <a:endParaRPr lang="en-US" sz="1050" kern="1200" dirty="0"/>
        </a:p>
      </dsp:txBody>
      <dsp:txXfrm>
        <a:off x="4482105" y="2876782"/>
        <a:ext cx="1551387" cy="549139"/>
      </dsp:txXfrm>
    </dsp:sp>
    <dsp:sp modelId="{347AEE88-4860-C848-9C29-3EE9286F5F73}">
      <dsp:nvSpPr>
        <dsp:cNvPr id="0" name=""/>
        <dsp:cNvSpPr/>
      </dsp:nvSpPr>
      <dsp:spPr>
        <a:xfrm>
          <a:off x="4465021" y="3532746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50" b="0" i="0" u="none" kern="1200" dirty="0"/>
            <a:t>Dollars raised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50" b="0" i="0" u="none" kern="1200" dirty="0"/>
            <a:t>Average gift size</a:t>
          </a:r>
          <a:endParaRPr lang="en-US" sz="1050" kern="1200" dirty="0"/>
        </a:p>
      </dsp:txBody>
      <dsp:txXfrm>
        <a:off x="4482105" y="3549830"/>
        <a:ext cx="1551387" cy="549139"/>
      </dsp:txXfrm>
    </dsp:sp>
    <dsp:sp modelId="{D1D87CEC-1C27-2E49-A90C-827C716269BB}">
      <dsp:nvSpPr>
        <dsp:cNvPr id="0" name=""/>
        <dsp:cNvSpPr/>
      </dsp:nvSpPr>
      <dsp:spPr>
        <a:xfrm>
          <a:off x="4465021" y="4205793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System creation</a:t>
          </a:r>
          <a:endParaRPr lang="en-US" sz="1050" kern="1200" dirty="0"/>
        </a:p>
      </dsp:txBody>
      <dsp:txXfrm>
        <a:off x="4482105" y="4222877"/>
        <a:ext cx="1551387" cy="549139"/>
      </dsp:txXfrm>
    </dsp:sp>
    <dsp:sp modelId="{A2BAF787-F09B-9F4F-825E-BAD33230BECD}">
      <dsp:nvSpPr>
        <dsp:cNvPr id="0" name=""/>
        <dsp:cNvSpPr/>
      </dsp:nvSpPr>
      <dsp:spPr>
        <a:xfrm>
          <a:off x="639741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Baseline</a:t>
          </a:r>
        </a:p>
      </dsp:txBody>
      <dsp:txXfrm>
        <a:off x="6397417" y="0"/>
        <a:ext cx="1981943" cy="1512649"/>
      </dsp:txXfrm>
    </dsp:sp>
    <dsp:sp modelId="{EA355F8E-7898-EA45-BFA3-017534746675}">
      <dsp:nvSpPr>
        <dsp:cNvPr id="0" name=""/>
        <dsp:cNvSpPr/>
      </dsp:nvSpPr>
      <dsp:spPr>
        <a:xfrm>
          <a:off x="6595611" y="1513603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Number of staff and faculty, including demographics and tenure </a:t>
          </a:r>
          <a:r>
            <a:rPr lang="en-US" sz="1050" kern="1200" dirty="0" err="1"/>
            <a:t>esp</a:t>
          </a:r>
          <a:r>
            <a:rPr lang="en-US" sz="1050" kern="1200" dirty="0"/>
            <a:t> within priority areas</a:t>
          </a:r>
        </a:p>
      </dsp:txBody>
      <dsp:txXfrm>
        <a:off x="6612695" y="1530687"/>
        <a:ext cx="1551387" cy="549139"/>
      </dsp:txXfrm>
    </dsp:sp>
    <dsp:sp modelId="{B5CEF3AA-C377-9E49-AE54-A8E4ACC71B78}">
      <dsp:nvSpPr>
        <dsp:cNvPr id="0" name=""/>
        <dsp:cNvSpPr/>
      </dsp:nvSpPr>
      <dsp:spPr>
        <a:xfrm>
          <a:off x="6595611" y="2186650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 err="1"/>
            <a:t>Steamling</a:t>
          </a:r>
          <a:r>
            <a:rPr lang="en-US" sz="1050" kern="1200" dirty="0"/>
            <a:t> </a:t>
          </a:r>
          <a:r>
            <a:rPr lang="en-US" sz="1050" kern="1200" dirty="0" err="1"/>
            <a:t>programs:dept</a:t>
          </a:r>
          <a:r>
            <a:rPr lang="en-US" sz="1050" kern="1200" dirty="0"/>
            <a:t> org chart and program offerings</a:t>
          </a:r>
        </a:p>
      </dsp:txBody>
      <dsp:txXfrm>
        <a:off x="6612695" y="2203734"/>
        <a:ext cx="1551387" cy="549139"/>
      </dsp:txXfrm>
    </dsp:sp>
    <dsp:sp modelId="{A7043D36-8DF6-A946-90A4-EA874164B561}">
      <dsp:nvSpPr>
        <dsp:cNvPr id="0" name=""/>
        <dsp:cNvSpPr/>
      </dsp:nvSpPr>
      <dsp:spPr>
        <a:xfrm>
          <a:off x="6557415" y="2872224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</dsp:txBody>
      <dsp:txXfrm>
        <a:off x="6574499" y="2889308"/>
        <a:ext cx="1551387" cy="549139"/>
      </dsp:txXfrm>
    </dsp:sp>
    <dsp:sp modelId="{45D3FC22-1E73-9942-B3F7-CCE19E995DC7}">
      <dsp:nvSpPr>
        <dsp:cNvPr id="0" name=""/>
        <dsp:cNvSpPr/>
      </dsp:nvSpPr>
      <dsp:spPr>
        <a:xfrm>
          <a:off x="6595611" y="3532746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XX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50" b="0" i="0" u="none" kern="1200" dirty="0"/>
            <a:t>$3-5M</a:t>
          </a:r>
          <a:endParaRPr lang="en-US" sz="1050" kern="1200" dirty="0"/>
        </a:p>
      </dsp:txBody>
      <dsp:txXfrm>
        <a:off x="6612695" y="3549830"/>
        <a:ext cx="1551387" cy="549139"/>
      </dsp:txXfrm>
    </dsp:sp>
    <dsp:sp modelId="{B8A05296-F76E-BF4A-99B6-EAEBEE3E4780}">
      <dsp:nvSpPr>
        <dsp:cNvPr id="0" name=""/>
        <dsp:cNvSpPr/>
      </dsp:nvSpPr>
      <dsp:spPr>
        <a:xfrm>
          <a:off x="6595611" y="4205793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Ellis, Teil? General collaboration?  </a:t>
          </a:r>
        </a:p>
      </dsp:txBody>
      <dsp:txXfrm>
        <a:off x="6612695" y="4222877"/>
        <a:ext cx="1551387" cy="549139"/>
      </dsp:txXfrm>
    </dsp:sp>
    <dsp:sp modelId="{EC83A04B-8726-BA40-A762-7A6A8A493751}">
      <dsp:nvSpPr>
        <dsp:cNvPr id="0" name=""/>
        <dsp:cNvSpPr/>
      </dsp:nvSpPr>
      <dsp:spPr>
        <a:xfrm>
          <a:off x="8528007" y="0"/>
          <a:ext cx="1981943" cy="5042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Target 2025/2028</a:t>
          </a:r>
        </a:p>
      </dsp:txBody>
      <dsp:txXfrm>
        <a:off x="8528007" y="0"/>
        <a:ext cx="1981943" cy="1512649"/>
      </dsp:txXfrm>
    </dsp:sp>
    <dsp:sp modelId="{187883F4-2A52-6E4E-8B46-632C87D6FE28}">
      <dsp:nvSpPr>
        <dsp:cNvPr id="0" name=""/>
        <dsp:cNvSpPr/>
      </dsp:nvSpPr>
      <dsp:spPr>
        <a:xfrm>
          <a:off x="8726201" y="1513603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8743285" y="1530687"/>
        <a:ext cx="1551387" cy="549139"/>
      </dsp:txXfrm>
    </dsp:sp>
    <dsp:sp modelId="{6E92163E-A34B-0848-B1BA-EC0A196E8AA9}">
      <dsp:nvSpPr>
        <dsp:cNvPr id="0" name=""/>
        <dsp:cNvSpPr/>
      </dsp:nvSpPr>
      <dsp:spPr>
        <a:xfrm>
          <a:off x="8726201" y="2186650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8743285" y="2203734"/>
        <a:ext cx="1551387" cy="549139"/>
      </dsp:txXfrm>
    </dsp:sp>
    <dsp:sp modelId="{EEA98843-BD3B-FE41-88C6-7EE175FE08A6}">
      <dsp:nvSpPr>
        <dsp:cNvPr id="0" name=""/>
        <dsp:cNvSpPr/>
      </dsp:nvSpPr>
      <dsp:spPr>
        <a:xfrm>
          <a:off x="8726201" y="2859698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8743285" y="2876782"/>
        <a:ext cx="1551387" cy="549139"/>
      </dsp:txXfrm>
    </dsp:sp>
    <dsp:sp modelId="{589E8C09-ADA9-BD43-B1A3-62C486DE6CEB}">
      <dsp:nvSpPr>
        <dsp:cNvPr id="0" name=""/>
        <dsp:cNvSpPr/>
      </dsp:nvSpPr>
      <dsp:spPr>
        <a:xfrm>
          <a:off x="8726201" y="3532746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u="none" kern="1200" dirty="0"/>
            <a:t>XX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50" b="0" i="0" u="none" kern="1200" dirty="0"/>
            <a:t>$10M or better</a:t>
          </a:r>
          <a:endParaRPr lang="en-US" sz="1050" kern="1200" dirty="0"/>
        </a:p>
      </dsp:txBody>
      <dsp:txXfrm>
        <a:off x="8743285" y="3549830"/>
        <a:ext cx="1551387" cy="549139"/>
      </dsp:txXfrm>
    </dsp:sp>
    <dsp:sp modelId="{980DA74D-D8A1-A844-9271-903896A23293}">
      <dsp:nvSpPr>
        <dsp:cNvPr id="0" name=""/>
        <dsp:cNvSpPr/>
      </dsp:nvSpPr>
      <dsp:spPr>
        <a:xfrm>
          <a:off x="8726201" y="4205793"/>
          <a:ext cx="1585555" cy="583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TBD</a:t>
          </a:r>
        </a:p>
      </dsp:txBody>
      <dsp:txXfrm>
        <a:off x="8743285" y="4222877"/>
        <a:ext cx="1551387" cy="549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4DA0E-CF1D-184C-A15D-383AE77CF7DE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2A59D-DA83-F244-A8D6-B19243AB8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15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49186-6370-C4DD-6FF7-F7E1BC80E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A3716A-9469-BF59-BD4B-51AD4D628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10C76-AA28-AD91-6942-C083EFA94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C365-F1A7-6F44-ADFD-0227D67E18FB}" type="datetime1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381F5-C288-07E0-AAE8-8B6383730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D75B2-0F4E-012A-2673-5E88764E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99D-116E-5F4B-9A74-704278F25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33E63-FE86-445A-5868-F71C708CC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FC4E4-CD2C-4C0A-C988-8F995C62E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9FFDD-4920-D131-DAD6-6BE94A40A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BE85-3C10-7E42-A9AB-B5227D082109}" type="datetime1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4C3C7-0206-314B-3475-17EF37CBF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0EA8D-AB91-F589-FD71-42A2A2914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99D-116E-5F4B-9A74-704278F25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9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E92AF3-DF11-D0CA-DBD2-D4E69D206D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AE3895-AA87-25D2-269B-8AFF833C6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50F09-7820-311A-E3C8-5440AEEC9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C3A1-3BA4-DA4E-B172-5F150CDB2966}" type="datetime1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867F0-77B9-83AB-1CE0-5844A2E35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7BA1E-2442-A220-046B-34D506626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99D-116E-5F4B-9A74-704278F25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1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345CB-39AD-179E-32BC-07302CD59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3752B-0C02-4D14-7562-7CEAF35B9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44FAB-4C87-18A9-679A-16731CF69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66E50-DA95-F44B-A7BE-17E034C48DD0}" type="datetime1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1622A-5201-6188-22EC-13A6395DB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90CA6-0B2B-339B-5AD6-35B593C72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99D-116E-5F4B-9A74-704278F25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126C4-35FA-0DD3-8605-1A3D19BAD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A0CD05-F6B7-8FEF-EE17-C3254CA01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FA907-4C02-4523-901F-EC58A7C4B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2BB0-98A8-FD4C-8B45-A473EEF23047}" type="datetime1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1990E-F08E-7E9A-8B39-8D93F52C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43218-4FF1-E0FD-FD1F-6499E1EDE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99D-116E-5F4B-9A74-704278F25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2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0939-D7E8-827C-2B2A-3836EBE61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422CF-6643-766B-24FF-6C022D8BB5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FD95F5-6AA5-C39A-BB19-3C52A0F28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41E05-8D4E-366A-5D57-8DCB95A4C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1E80-D399-B94B-A278-0A4EB1BC65F4}" type="datetime1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F5D76-CB67-A1D2-291A-D8F16D020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B96F2E-A92E-150E-55A2-423B1385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99D-116E-5F4B-9A74-704278F25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6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B47F9-60F6-3D9D-4831-E7921573B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E7BB0-F363-7E32-3B9A-014F159AC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346651-2CBC-E91B-CA9C-036A8691D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65D5FC-522D-3CF7-2903-5F95283637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586928-9B3D-1B4E-28A7-94D4278016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921E60-EED6-907F-E091-EA4DD89C1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EDEE3-4072-EF4F-B1CE-AB4E3B8805D8}" type="datetime1">
              <a:rPr lang="en-US" smtClean="0"/>
              <a:t>8/22/2024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F94C2F-120D-3730-0138-FBF4ECAC1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CFD5DF-2988-B174-B4B7-9661E08DF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99D-116E-5F4B-9A74-704278F25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7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F2E60-2A8A-5EB3-2BB6-6B12A7C62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8A7F2D-E78D-E585-E950-56D4D4626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9C52-FC5A-4246-BE99-892D7C114E3D}" type="datetime1">
              <a:rPr lang="en-US" smtClean="0"/>
              <a:t>8/22/2024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C02E4C-06EA-61E8-408E-0318ADCD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75F13D-8085-B370-E5FA-7AB2CE52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99D-116E-5F4B-9A74-704278F25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72A997-A6FA-D477-7372-542E3AE90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EB4F-BFFB-6545-91F0-3385103E3F40}" type="datetime1">
              <a:rPr lang="en-US" smtClean="0"/>
              <a:t>8/22/2024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343ED7-98C3-520A-2279-D3FB461F7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2E5A4-4B78-6ADC-03C9-27838F38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99D-116E-5F4B-9A74-704278F25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38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64D2F-1939-70CA-8932-3144753E1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CC8F8-683D-4A7D-6995-52D1B777C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F5A767-4305-54B8-B9F9-02B3E7140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0B2D7-51D7-D5F5-A9E9-CC90F15A9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E81E-CB76-7E42-8B2B-8A1A4D388465}" type="datetime1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82A15D-D9BA-EAE9-FCC9-A8EC8846C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966B2-1995-A847-04E5-832ADBDAA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99D-116E-5F4B-9A74-704278F25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6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CFCA0-971D-1012-407C-FF533F2B6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51FEE-166F-9E40-6005-9D099E142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7C989D-4AD7-1FA5-2932-ACA3D34AE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ADCC3-8723-9E06-C8AE-E090C3DD0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0A6D-0172-AA43-ACC8-CE3DE417953D}" type="datetime1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1C5D6-BB68-214F-3143-D841A9680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222E8-A953-7D42-E22A-864E12C45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99D-116E-5F4B-9A74-704278F25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1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682E4C-A879-2632-5EFD-2AF0693F9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7422C-A94B-1EB6-E221-BC08CA9C1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E18A2-7707-4AF5-786A-F83C5FC24C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C2F87-8EB4-2A40-BDB3-E99217DA9B06}" type="datetime1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3D313-4EC5-024A-6C53-A237554826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EEABD-ABAC-E371-DC63-89424B2B7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7E99D-116E-5F4B-9A74-704278F25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1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EFB446-444F-217F-CACA-F13D58071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17475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56220848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260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640986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7771A-8046-E3DD-54BA-BDEF1EA88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37" y="254524"/>
            <a:ext cx="11755224" cy="6240544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latin typeface="Trade Gothic Next Heavy" panose="020B0903040303020004" pitchFamily="34" charset="0"/>
              </a:rPr>
              <a:t>SMU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latin typeface="Trade Gothic Next Heavy" panose="020B0903040303020004" pitchFamily="34" charset="0"/>
              </a:rPr>
              <a:t>Simmons School of Education and Human Development</a:t>
            </a:r>
          </a:p>
          <a:p>
            <a:pPr marL="0" indent="0" algn="ctr">
              <a:buNone/>
            </a:pPr>
            <a:endParaRPr lang="en-US" sz="3600" b="1" dirty="0">
              <a:solidFill>
                <a:schemeClr val="bg1"/>
              </a:solidFill>
              <a:latin typeface="Trade Gothic Next Heavy" panose="020B0903040303020004" pitchFamily="34" charset="0"/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latin typeface="Trade Gothic Next Heavy" panose="020B0903040303020004" pitchFamily="34" charset="0"/>
              </a:rPr>
              <a:t>Strategic Plan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Trade Gothic Next Heavy" panose="020B0903040303020004" pitchFamily="34" charset="0"/>
              </a:rPr>
              <a:t>AY 2023-24 through AY 2027-28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4C757-CAF5-E3D1-EC34-23A545A76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99D-116E-5F4B-9A74-704278F254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7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9DF98F0-4AA7-44B1-311E-482A1F38C650}"/>
              </a:ext>
            </a:extLst>
          </p:cNvPr>
          <p:cNvCxnSpPr>
            <a:cxnSpLocks/>
          </p:cNvCxnSpPr>
          <p:nvPr/>
        </p:nvCxnSpPr>
        <p:spPr>
          <a:xfrm>
            <a:off x="2161843" y="1951720"/>
            <a:ext cx="4283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2276CD9-A0A5-71FE-B098-0CD8D4872DAA}"/>
              </a:ext>
            </a:extLst>
          </p:cNvPr>
          <p:cNvSpPr/>
          <p:nvPr/>
        </p:nvSpPr>
        <p:spPr>
          <a:xfrm>
            <a:off x="2738493" y="865673"/>
            <a:ext cx="1185392" cy="1244600"/>
          </a:xfrm>
          <a:prstGeom prst="rect">
            <a:avLst/>
          </a:prstGeom>
          <a:solidFill>
            <a:srgbClr val="ED0D00"/>
          </a:solidFill>
          <a:ln>
            <a:solidFill>
              <a:srgbClr val="ED0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</a:rPr>
              <a:t>Mission (Our Purpose)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06C5FF-2F8E-17BE-8B70-65759424D157}"/>
              </a:ext>
            </a:extLst>
          </p:cNvPr>
          <p:cNvSpPr/>
          <p:nvPr/>
        </p:nvSpPr>
        <p:spPr>
          <a:xfrm>
            <a:off x="2726986" y="2435483"/>
            <a:ext cx="1185391" cy="1244599"/>
          </a:xfrm>
          <a:prstGeom prst="rect">
            <a:avLst/>
          </a:prstGeom>
          <a:solidFill>
            <a:srgbClr val="ED0D00"/>
          </a:solidFill>
          <a:ln>
            <a:solidFill>
              <a:srgbClr val="ED0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Helvetica" pitchFamily="2" charset="0"/>
              </a:rPr>
              <a:t>Values (Our Beliefs)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463677-397D-82A8-F031-A63FB92AB517}"/>
              </a:ext>
            </a:extLst>
          </p:cNvPr>
          <p:cNvSpPr/>
          <p:nvPr/>
        </p:nvSpPr>
        <p:spPr>
          <a:xfrm>
            <a:off x="1256532" y="1329420"/>
            <a:ext cx="1185392" cy="1244600"/>
          </a:xfrm>
          <a:prstGeom prst="rect">
            <a:avLst/>
          </a:prstGeom>
          <a:solidFill>
            <a:srgbClr val="ED0D00"/>
          </a:solidFill>
          <a:ln>
            <a:solidFill>
              <a:srgbClr val="ED0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</a:rPr>
              <a:t>Vision (Our Values)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47BAB2-2429-D780-9C61-B90D1B5743F0}"/>
              </a:ext>
            </a:extLst>
          </p:cNvPr>
          <p:cNvSpPr txBox="1"/>
          <p:nvPr/>
        </p:nvSpPr>
        <p:spPr>
          <a:xfrm>
            <a:off x="212024" y="2188214"/>
            <a:ext cx="222989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br>
              <a:rPr lang="en-US" sz="1400" dirty="0">
                <a:latin typeface="Helvetica" pitchFamily="2" charset="0"/>
              </a:rPr>
            </a:br>
            <a:endParaRPr lang="en-US" sz="1400" dirty="0">
              <a:latin typeface="Helvetica" pitchFamily="2" charset="0"/>
            </a:endParaRPr>
          </a:p>
          <a:p>
            <a:pPr algn="r"/>
            <a:r>
              <a:rPr lang="en-US" sz="1600" b="1" dirty="0">
                <a:solidFill>
                  <a:srgbClr val="344DA0"/>
                </a:solidFill>
                <a:effectLst/>
                <a:latin typeface="Helvetica" pitchFamily="2" charset="0"/>
              </a:rPr>
              <a:t>Catalyzing</a:t>
            </a:r>
            <a:endParaRPr lang="en-US" sz="1600" dirty="0">
              <a:solidFill>
                <a:srgbClr val="344DA0"/>
              </a:solidFill>
              <a:latin typeface="Helvetica" pitchFamily="2" charset="0"/>
            </a:endParaRPr>
          </a:p>
          <a:p>
            <a:pPr algn="r"/>
            <a:r>
              <a:rPr lang="en-US" sz="1600" b="1" dirty="0">
                <a:solidFill>
                  <a:srgbClr val="344DA0"/>
                </a:solidFill>
                <a:effectLst/>
                <a:latin typeface="Helvetica" pitchFamily="2" charset="0"/>
              </a:rPr>
              <a:t>Discovery &amp; Innovation</a:t>
            </a:r>
            <a:endParaRPr lang="en-US" sz="1600" dirty="0">
              <a:solidFill>
                <a:srgbClr val="344DA0"/>
              </a:solidFill>
              <a:latin typeface="Helvetica" pitchFamily="2" charset="0"/>
            </a:endParaRPr>
          </a:p>
          <a:p>
            <a:pPr algn="r"/>
            <a:r>
              <a:rPr lang="en-US" sz="1600" dirty="0">
                <a:solidFill>
                  <a:srgbClr val="000000"/>
                </a:solidFill>
                <a:effectLst/>
                <a:latin typeface="Helvetica" pitchFamily="2" charset="0"/>
              </a:rPr>
              <a:t>By defining excellence in research, teaching, and community collaboration, Simmons is a catalyst for discovery and innovation that transforms social conditions and advances human potential.</a:t>
            </a:r>
            <a:endParaRPr lang="en-US" sz="1600" dirty="0">
              <a:latin typeface="Helvetica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7AF9CBC-156E-C11B-E197-69DFC49A2F8B}"/>
              </a:ext>
            </a:extLst>
          </p:cNvPr>
          <p:cNvCxnSpPr>
            <a:cxnSpLocks/>
          </p:cNvCxnSpPr>
          <p:nvPr/>
        </p:nvCxnSpPr>
        <p:spPr>
          <a:xfrm>
            <a:off x="2590208" y="810570"/>
            <a:ext cx="0" cy="5347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D3E4912-DD70-F215-C392-DC457E620F1F}"/>
              </a:ext>
            </a:extLst>
          </p:cNvPr>
          <p:cNvSpPr txBox="1"/>
          <p:nvPr/>
        </p:nvSpPr>
        <p:spPr>
          <a:xfrm>
            <a:off x="4049154" y="1149419"/>
            <a:ext cx="7698259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900" dirty="0">
                <a:solidFill>
                  <a:srgbClr val="000000"/>
                </a:solidFill>
                <a:effectLst/>
                <a:latin typeface="Helvetica" pitchFamily="2" charset="0"/>
              </a:rPr>
              <a:t>Our mission is to advance innovation of theory, research, and practice of education and human development, elevating interdisciplinary collaboration.</a:t>
            </a:r>
            <a:endParaRPr lang="en-US" sz="1900" dirty="0">
              <a:latin typeface="Helvetica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D344F2-366A-D5B2-51D4-ABBB1F316D32}"/>
              </a:ext>
            </a:extLst>
          </p:cNvPr>
          <p:cNvSpPr txBox="1"/>
          <p:nvPr/>
        </p:nvSpPr>
        <p:spPr>
          <a:xfrm>
            <a:off x="4049154" y="2424866"/>
            <a:ext cx="160375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44DA0"/>
                </a:solidFill>
                <a:effectLst/>
                <a:latin typeface="Helvetica" pitchFamily="2" charset="0"/>
              </a:rPr>
              <a:t>Teaching Excellence</a:t>
            </a:r>
            <a:endParaRPr lang="en-US" sz="1600" dirty="0">
              <a:solidFill>
                <a:srgbClr val="344DA0"/>
              </a:solidFill>
              <a:latin typeface="Helvetica" pitchFamily="2" charset="0"/>
            </a:endParaRPr>
          </a:p>
          <a:p>
            <a:r>
              <a:rPr lang="en-US" sz="1600" dirty="0">
                <a:latin typeface="Helvetica" pitchFamily="2" charset="0"/>
              </a:rPr>
              <a:t>Teaching that stimulates critical, creative, and interdisciplinary thinking is essential to preparing our students to lead.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85F58E-772A-092F-8073-EB2EEE10C602}"/>
              </a:ext>
            </a:extLst>
          </p:cNvPr>
          <p:cNvSpPr txBox="1"/>
          <p:nvPr/>
        </p:nvSpPr>
        <p:spPr>
          <a:xfrm>
            <a:off x="5731614" y="2440815"/>
            <a:ext cx="153417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44DA0"/>
                </a:solidFill>
                <a:effectLst/>
                <a:latin typeface="Helvetica" pitchFamily="2" charset="0"/>
              </a:rPr>
              <a:t>Research to Practice</a:t>
            </a:r>
            <a:endParaRPr lang="en-US" sz="1600" dirty="0">
              <a:solidFill>
                <a:srgbClr val="344DA0"/>
              </a:solidFill>
              <a:latin typeface="Helvetica" pitchFamily="2" charset="0"/>
            </a:endParaRPr>
          </a:p>
          <a:p>
            <a:r>
              <a:rPr lang="en-US" sz="1600" dirty="0">
                <a:latin typeface="Helvetica" pitchFamily="2" charset="0"/>
              </a:rPr>
              <a:t>A world-class university education ties research and practice together, grounding learning in the pursuit of evidence-based solutions.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0EEDCDC-B37D-47F0-3C72-419CE6D8E22A}"/>
              </a:ext>
            </a:extLst>
          </p:cNvPr>
          <p:cNvSpPr txBox="1"/>
          <p:nvPr/>
        </p:nvSpPr>
        <p:spPr>
          <a:xfrm>
            <a:off x="7344494" y="2440814"/>
            <a:ext cx="1534174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44DA0"/>
                </a:solidFill>
                <a:effectLst/>
                <a:latin typeface="Helvetica" pitchFamily="2" charset="0"/>
              </a:rPr>
              <a:t>Diversity &amp; Inclusion</a:t>
            </a:r>
            <a:endParaRPr lang="en-US" sz="1600" dirty="0">
              <a:solidFill>
                <a:srgbClr val="344DA0"/>
              </a:solidFill>
              <a:latin typeface="Helvetica" pitchFamily="2" charset="0"/>
            </a:endParaRPr>
          </a:p>
          <a:p>
            <a:r>
              <a:rPr lang="en-US" sz="1600" dirty="0">
                <a:latin typeface="Helvetica" pitchFamily="2" charset="0"/>
              </a:rPr>
              <a:t>Building an academic community from all walks of life is our fundamental advantage to creating impact that is just and equitable.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A07F66F-4455-9210-8AA9-620D8463C4BD}"/>
              </a:ext>
            </a:extLst>
          </p:cNvPr>
          <p:cNvSpPr txBox="1"/>
          <p:nvPr/>
        </p:nvSpPr>
        <p:spPr>
          <a:xfrm>
            <a:off x="8946075" y="2440815"/>
            <a:ext cx="153417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44DA0"/>
                </a:solidFill>
                <a:effectLst/>
                <a:latin typeface="Helvetica" pitchFamily="2" charset="0"/>
              </a:rPr>
              <a:t>Community Engagement</a:t>
            </a:r>
            <a:endParaRPr lang="en-US" sz="1600" dirty="0">
              <a:solidFill>
                <a:srgbClr val="344DA0"/>
              </a:solidFill>
              <a:latin typeface="Helvetica" pitchFamily="2" charset="0"/>
            </a:endParaRPr>
          </a:p>
          <a:p>
            <a:r>
              <a:rPr lang="en-US" sz="1600" dirty="0">
                <a:latin typeface="Helvetica" pitchFamily="2" charset="0"/>
              </a:rPr>
              <a:t>We have a responsibility to contribute to the growth and betterment of communities regionally, nationally, and internationally.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28D45F0-2BD0-4E31-CEA9-5FB45DA7D7C9}"/>
              </a:ext>
            </a:extLst>
          </p:cNvPr>
          <p:cNvSpPr txBox="1"/>
          <p:nvPr/>
        </p:nvSpPr>
        <p:spPr>
          <a:xfrm>
            <a:off x="10558953" y="2446129"/>
            <a:ext cx="1534175" cy="30363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44DA0"/>
                </a:solidFill>
                <a:effectLst/>
                <a:latin typeface="Helvetica" pitchFamily="2" charset="0"/>
              </a:rPr>
              <a:t>Leading to Innovate</a:t>
            </a:r>
            <a:endParaRPr lang="en-US" sz="1600" dirty="0">
              <a:solidFill>
                <a:srgbClr val="344DA0"/>
              </a:solidFill>
              <a:latin typeface="Helvetica" pitchFamily="2" charset="0"/>
            </a:endParaRPr>
          </a:p>
          <a:p>
            <a:r>
              <a:rPr lang="en-US" sz="1600" dirty="0">
                <a:latin typeface="Helvetica" pitchFamily="2" charset="0"/>
              </a:rPr>
              <a:t>Cultivating innovation allows for risk taking and creates new ways for our school and students to make a difference.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40D740-28F2-6171-6A33-8167AADAB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4000" y="6309359"/>
            <a:ext cx="2743200" cy="365760"/>
          </a:xfrm>
        </p:spPr>
        <p:txBody>
          <a:bodyPr/>
          <a:lstStyle/>
          <a:p>
            <a:fld id="{2D17E99D-116E-5F4B-9A74-704278F2541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74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2276CD9-A0A5-71FE-B098-0CD8D4872DAA}"/>
              </a:ext>
            </a:extLst>
          </p:cNvPr>
          <p:cNvSpPr/>
          <p:nvPr/>
        </p:nvSpPr>
        <p:spPr>
          <a:xfrm>
            <a:off x="354924" y="377177"/>
            <a:ext cx="1185392" cy="1244600"/>
          </a:xfrm>
          <a:prstGeom prst="rect">
            <a:avLst/>
          </a:prstGeom>
          <a:solidFill>
            <a:srgbClr val="ED0D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Helvetica" pitchFamily="2" charset="0"/>
              </a:rPr>
              <a:t>Goals </a:t>
            </a:r>
          </a:p>
          <a:p>
            <a:pPr algn="ctr"/>
            <a:r>
              <a:rPr lang="en-US" sz="1600" dirty="0">
                <a:latin typeface="Helvetica" pitchFamily="2" charset="0"/>
              </a:rPr>
              <a:t>(Our Intention)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06C5FF-2F8E-17BE-8B70-65759424D157}"/>
              </a:ext>
            </a:extLst>
          </p:cNvPr>
          <p:cNvSpPr/>
          <p:nvPr/>
        </p:nvSpPr>
        <p:spPr>
          <a:xfrm>
            <a:off x="378685" y="1792992"/>
            <a:ext cx="1185391" cy="1244599"/>
          </a:xfrm>
          <a:prstGeom prst="rect">
            <a:avLst/>
          </a:prstGeom>
          <a:solidFill>
            <a:srgbClr val="ED0D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Helvetica" pitchFamily="2" charset="0"/>
              </a:rPr>
              <a:t>Actions </a:t>
            </a:r>
            <a:br>
              <a:rPr lang="en-US" sz="1600" dirty="0">
                <a:latin typeface="Helvetica" pitchFamily="2" charset="0"/>
              </a:rPr>
            </a:br>
            <a:r>
              <a:rPr lang="en-US" sz="1600" dirty="0">
                <a:latin typeface="Helvetica" pitchFamily="2" charset="0"/>
              </a:rPr>
              <a:t>(Our Focus)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463677-397D-82A8-F031-A63FB92AB517}"/>
              </a:ext>
            </a:extLst>
          </p:cNvPr>
          <p:cNvSpPr/>
          <p:nvPr/>
        </p:nvSpPr>
        <p:spPr>
          <a:xfrm>
            <a:off x="2000541" y="377177"/>
            <a:ext cx="1688109" cy="1244600"/>
          </a:xfrm>
          <a:prstGeom prst="rect">
            <a:avLst/>
          </a:prstGeom>
          <a:solidFill>
            <a:srgbClr val="354B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Helvetica" pitchFamily="2" charset="0"/>
              </a:rPr>
              <a:t>I. Deliver the Most Relevant Educational Experience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D344F2-366A-D5B2-51D4-ABBB1F316D32}"/>
              </a:ext>
            </a:extLst>
          </p:cNvPr>
          <p:cNvSpPr txBox="1"/>
          <p:nvPr/>
        </p:nvSpPr>
        <p:spPr>
          <a:xfrm>
            <a:off x="2000540" y="1792992"/>
            <a:ext cx="168810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effectLst/>
                <a:latin typeface="Helvetica" pitchFamily="2" charset="0"/>
              </a:rPr>
              <a:t>1.1 Lead the effort to understand the changing educational landscape and advance new innovations.  </a:t>
            </a:r>
            <a:endParaRPr lang="en-US" sz="1200" dirty="0">
              <a:latin typeface="Helvetica" pitchFamily="2" charset="0"/>
            </a:endParaRPr>
          </a:p>
          <a:p>
            <a:endParaRPr lang="en-US" sz="1200" dirty="0">
              <a:latin typeface="Helvetica" pitchFamily="2" charset="0"/>
            </a:endParaRPr>
          </a:p>
          <a:p>
            <a:r>
              <a:rPr lang="en-US" sz="1200" dirty="0">
                <a:solidFill>
                  <a:srgbClr val="000000"/>
                </a:solidFill>
                <a:effectLst/>
                <a:latin typeface="Helvetica" pitchFamily="2" charset="0"/>
              </a:rPr>
              <a:t>1.2 Develop evidence-based approaches that engage students and stakeholders in the most equitable and accessible way.</a:t>
            </a:r>
          </a:p>
          <a:p>
            <a:endParaRPr lang="en-US" sz="1200" dirty="0">
              <a:latin typeface="Helvetica" pitchFamily="2" charset="0"/>
            </a:endParaRPr>
          </a:p>
          <a:p>
            <a:r>
              <a:rPr lang="en-US" sz="1200" dirty="0">
                <a:latin typeface="Helvetica" pitchFamily="2" charset="0"/>
              </a:rPr>
              <a:t>1.3 </a:t>
            </a:r>
            <a:r>
              <a:rPr lang="en-US" sz="1200" dirty="0">
                <a:solidFill>
                  <a:srgbClr val="1F1F1F"/>
                </a:solidFill>
                <a:effectLst/>
                <a:latin typeface="Helvetica" pitchFamily="2" charset="0"/>
              </a:rPr>
              <a:t>Invest</a:t>
            </a:r>
            <a:r>
              <a:rPr lang="en-US" sz="1200" dirty="0">
                <a:latin typeface="Helvetica" pitchFamily="2" charset="0"/>
              </a:rPr>
              <a:t> in department and center efforts to pilot and scale new offerings.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5D5DAF-9867-75FB-9E78-5CDD7EBD3958}"/>
              </a:ext>
            </a:extLst>
          </p:cNvPr>
          <p:cNvSpPr/>
          <p:nvPr/>
        </p:nvSpPr>
        <p:spPr>
          <a:xfrm>
            <a:off x="4034575" y="377177"/>
            <a:ext cx="1688109" cy="1244600"/>
          </a:xfrm>
          <a:prstGeom prst="rect">
            <a:avLst/>
          </a:prstGeom>
          <a:solidFill>
            <a:srgbClr val="354B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Helvetica" pitchFamily="2" charset="0"/>
              </a:rPr>
              <a:t>II. Lead Interdisciplinary Integration of  Research and Practice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C78FD3-A9BD-DB56-F025-02958FFEC94F}"/>
              </a:ext>
            </a:extLst>
          </p:cNvPr>
          <p:cNvSpPr/>
          <p:nvPr/>
        </p:nvSpPr>
        <p:spPr>
          <a:xfrm>
            <a:off x="8102643" y="377177"/>
            <a:ext cx="1688109" cy="1244600"/>
          </a:xfrm>
          <a:prstGeom prst="rect">
            <a:avLst/>
          </a:prstGeom>
          <a:solidFill>
            <a:srgbClr val="354B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latin typeface="Helvetica" pitchFamily="2" charset="0"/>
              </a:rPr>
              <a:t>IV. Amplify Our Role as a Top School of Education and Human Development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D21D1C-BE91-6E8B-E4C8-0D6A06DEDA8B}"/>
              </a:ext>
            </a:extLst>
          </p:cNvPr>
          <p:cNvSpPr/>
          <p:nvPr/>
        </p:nvSpPr>
        <p:spPr>
          <a:xfrm>
            <a:off x="6068609" y="377177"/>
            <a:ext cx="1688109" cy="1244600"/>
          </a:xfrm>
          <a:prstGeom prst="rect">
            <a:avLst/>
          </a:prstGeom>
          <a:solidFill>
            <a:srgbClr val="354B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Helvetica" pitchFamily="2" charset="0"/>
              </a:rPr>
              <a:t>III. Grow Our Community Impact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5C0D0C-1C07-B14D-F9D7-F9A6451A0B77}"/>
              </a:ext>
            </a:extLst>
          </p:cNvPr>
          <p:cNvSpPr txBox="1"/>
          <p:nvPr/>
        </p:nvSpPr>
        <p:spPr>
          <a:xfrm>
            <a:off x="4034575" y="1792992"/>
            <a:ext cx="168810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Helvetica" pitchFamily="2" charset="0"/>
              </a:rPr>
              <a:t>2.1 Pioneer the exploration of the ethics, accessibility, equity, and inclusion of AI and other new technologies.</a:t>
            </a:r>
          </a:p>
          <a:p>
            <a:endParaRPr lang="en-US" sz="1200" dirty="0">
              <a:latin typeface="Helvetica" pitchFamily="2" charset="0"/>
            </a:endParaRPr>
          </a:p>
          <a:p>
            <a:r>
              <a:rPr lang="en-US" sz="1200" dirty="0">
                <a:latin typeface="Helvetica" pitchFamily="2" charset="0"/>
              </a:rPr>
              <a:t>2.2 Drive interdisciplinary research that explores new ways of approaching learning.</a:t>
            </a:r>
          </a:p>
          <a:p>
            <a:endParaRPr lang="en-US" sz="1200" dirty="0">
              <a:latin typeface="Helvetica" pitchFamily="2" charset="0"/>
            </a:endParaRPr>
          </a:p>
          <a:p>
            <a:pPr lvl="0"/>
            <a:r>
              <a:rPr lang="en-US" sz="1200" b="0" i="0" u="none" dirty="0"/>
              <a:t>2.3 Consider how we organize our school to support interdisciplinary and collaborative practice</a:t>
            </a:r>
            <a:endParaRPr lang="en-US" sz="1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8D3903-4178-601C-2226-B0F56D456BA0}"/>
              </a:ext>
            </a:extLst>
          </p:cNvPr>
          <p:cNvSpPr txBox="1"/>
          <p:nvPr/>
        </p:nvSpPr>
        <p:spPr>
          <a:xfrm>
            <a:off x="6068609" y="1792992"/>
            <a:ext cx="168810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effectLst/>
                <a:latin typeface="Helvetica" pitchFamily="2" charset="0"/>
              </a:rPr>
              <a:t>3.1 Scale research to practice and practice into research efforts across the school.</a:t>
            </a:r>
          </a:p>
          <a:p>
            <a:endParaRPr lang="en-US" sz="1200" dirty="0">
              <a:solidFill>
                <a:srgbClr val="000000"/>
              </a:solidFill>
              <a:latin typeface="Helvetica" pitchFamily="2" charset="0"/>
            </a:endParaRPr>
          </a:p>
          <a:p>
            <a:r>
              <a:rPr lang="en-US" sz="1200" dirty="0">
                <a:solidFill>
                  <a:srgbClr val="000000"/>
                </a:solidFill>
                <a:effectLst/>
                <a:latin typeface="Helvetica" pitchFamily="2" charset="0"/>
              </a:rPr>
              <a:t>3.2 Grow our community-focused and driven collaborations and partnerships.</a:t>
            </a:r>
            <a:endParaRPr lang="en-US" sz="1200" dirty="0">
              <a:latin typeface="Helvetica" pitchFamily="2" charset="0"/>
            </a:endParaRPr>
          </a:p>
          <a:p>
            <a:endParaRPr lang="en-US" sz="1200" dirty="0">
              <a:latin typeface="Helvetica" pitchFamily="2" charset="0"/>
            </a:endParaRPr>
          </a:p>
          <a:p>
            <a:r>
              <a:rPr lang="en-US" sz="1200" dirty="0">
                <a:latin typeface="Helvetica" pitchFamily="2" charset="0"/>
              </a:rPr>
              <a:t>3.3 Create opportunities to learn, grow from, and share the strengths and assets of diverse leaders and communities.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9CA5AA-14A1-00D0-C79B-918D40AB7061}"/>
              </a:ext>
            </a:extLst>
          </p:cNvPr>
          <p:cNvSpPr txBox="1"/>
          <p:nvPr/>
        </p:nvSpPr>
        <p:spPr>
          <a:xfrm>
            <a:off x="8102643" y="1792992"/>
            <a:ext cx="168810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Helvetica" pitchFamily="2" charset="0"/>
              </a:rPr>
              <a:t>4.1 Leverage and celebrate the college's interdisciplinary uniqueness and diversity as well as its accomplishments as a research institution.</a:t>
            </a:r>
          </a:p>
          <a:p>
            <a:endParaRPr lang="en-US" sz="1200" dirty="0">
              <a:latin typeface="Helvetica" pitchFamily="2" charset="0"/>
            </a:endParaRPr>
          </a:p>
          <a:p>
            <a:r>
              <a:rPr lang="en-US" sz="1200" dirty="0">
                <a:latin typeface="Helvetica" pitchFamily="2" charset="0"/>
              </a:rPr>
              <a:t>4.2 Grow grant funding and continue to advance the university’s pursuit of R1. </a:t>
            </a:r>
          </a:p>
          <a:p>
            <a:endParaRPr lang="en-US" sz="1200" dirty="0">
              <a:latin typeface="Helvetica" pitchFamily="2" charset="0"/>
            </a:endParaRPr>
          </a:p>
          <a:p>
            <a:r>
              <a:rPr lang="en-US" sz="1200" dirty="0">
                <a:latin typeface="Helvetica" pitchFamily="2" charset="0"/>
              </a:rPr>
              <a:t>4.3 Create school-wide systems to share accessible research in order to influence policy and practice.</a:t>
            </a:r>
          </a:p>
          <a:p>
            <a:endParaRPr lang="en-US" sz="1200" dirty="0">
              <a:latin typeface="Helvetica" pitchFamily="2" charset="0"/>
            </a:endParaRPr>
          </a:p>
          <a:p>
            <a:r>
              <a:rPr lang="en-US" sz="1200" dirty="0">
                <a:latin typeface="Helvetica" pitchFamily="2" charset="0"/>
              </a:rPr>
              <a:t>4.3 Advocate and be a leading voice for higher education's role in advancing equitable outcomes for students.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03D554-E435-5221-110C-1F4C56E6CFC2}"/>
              </a:ext>
            </a:extLst>
          </p:cNvPr>
          <p:cNvSpPr/>
          <p:nvPr/>
        </p:nvSpPr>
        <p:spPr>
          <a:xfrm>
            <a:off x="10133651" y="377177"/>
            <a:ext cx="1688109" cy="1244600"/>
          </a:xfrm>
          <a:prstGeom prst="rect">
            <a:avLst/>
          </a:prstGeom>
          <a:solidFill>
            <a:srgbClr val="354B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Helvetica" pitchFamily="2" charset="0"/>
              </a:rPr>
              <a:t>V. Strengthen Simmons' Capacity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D19126-EB81-E165-5CCB-C684B96AE838}"/>
              </a:ext>
            </a:extLst>
          </p:cNvPr>
          <p:cNvSpPr txBox="1"/>
          <p:nvPr/>
        </p:nvSpPr>
        <p:spPr>
          <a:xfrm>
            <a:off x="10133651" y="1792992"/>
            <a:ext cx="1688109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Helvetica" pitchFamily="2" charset="0"/>
              </a:rPr>
              <a:t>5.1 Align hiring to advance our </a:t>
            </a:r>
            <a:r>
              <a:rPr lang="en-US" sz="1200" dirty="0">
                <a:solidFill>
                  <a:srgbClr val="1F1F1F"/>
                </a:solidFill>
                <a:effectLst/>
                <a:latin typeface="Helvetica" pitchFamily="2" charset="0"/>
              </a:rPr>
              <a:t>relevant</a:t>
            </a:r>
            <a:r>
              <a:rPr lang="en-US" sz="1200" dirty="0">
                <a:latin typeface="Helvetica" pitchFamily="2" charset="0"/>
              </a:rPr>
              <a:t> offerings while continuing to recruit and retain diverse faculty and staff.</a:t>
            </a:r>
            <a:br>
              <a:rPr lang="en-US" sz="1200" dirty="0">
                <a:latin typeface="Helvetica" pitchFamily="2" charset="0"/>
              </a:rPr>
            </a:br>
            <a:endParaRPr lang="en-US" sz="1200" dirty="0">
              <a:solidFill>
                <a:srgbClr val="000000"/>
              </a:solidFill>
              <a:latin typeface="Helvetica" pitchFamily="2" charset="0"/>
            </a:endParaRPr>
          </a:p>
          <a:p>
            <a:r>
              <a:rPr lang="en-US" sz="1200" dirty="0">
                <a:solidFill>
                  <a:srgbClr val="000000"/>
                </a:solidFill>
                <a:effectLst/>
                <a:latin typeface="Helvetica" pitchFamily="2" charset="0"/>
              </a:rPr>
              <a:t>5.2 Strengthen capabilities to successfully engage the next level of major donors.</a:t>
            </a:r>
            <a:endParaRPr lang="en-US" sz="1200" dirty="0">
              <a:latin typeface="Helvetica" pitchFamily="2" charset="0"/>
            </a:endParaRPr>
          </a:p>
          <a:p>
            <a:endParaRPr lang="en-US" sz="1200" dirty="0">
              <a:latin typeface="Helvetica" pitchFamily="2" charset="0"/>
            </a:endParaRPr>
          </a:p>
          <a:p>
            <a:r>
              <a:rPr lang="en-US" sz="1200" dirty="0">
                <a:latin typeface="Helvetica" pitchFamily="2" charset="0"/>
              </a:rPr>
              <a:t>5.3 Improve collaboration by investing in existing and developing new</a:t>
            </a:r>
          </a:p>
          <a:p>
            <a:r>
              <a:rPr lang="en-US" sz="1200" dirty="0">
                <a:latin typeface="Helvetica" pitchFamily="2" charset="0"/>
              </a:rPr>
              <a:t>technological and operational systems.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8EC2EF-261B-87B8-7752-9E09F8469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4000" y="6309359"/>
            <a:ext cx="2743200" cy="365760"/>
          </a:xfrm>
        </p:spPr>
        <p:txBody>
          <a:bodyPr/>
          <a:lstStyle/>
          <a:p>
            <a:fld id="{2D17E99D-116E-5F4B-9A74-704278F25411}" type="slidenum">
              <a:rPr lang="en-US" sz="1100" smtClean="0">
                <a:latin typeface="Helvetica" pitchFamily="2" charset="0"/>
              </a:rPr>
              <a:t>3</a:t>
            </a:fld>
            <a:endParaRPr lang="en-US" sz="11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060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6482A-91DD-00A7-9A04-0C23212A1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54BA2"/>
                </a:solidFill>
                <a:latin typeface="Helvetica" pitchFamily="2" charset="0"/>
              </a:rPr>
              <a:t>Strategic Plan Metrics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458D2-062D-73B0-0ABB-15A37A40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4000" y="6310312"/>
            <a:ext cx="2743200" cy="365125"/>
          </a:xfrm>
        </p:spPr>
        <p:txBody>
          <a:bodyPr/>
          <a:lstStyle/>
          <a:p>
            <a:fld id="{2D17E99D-116E-5F4B-9A74-704278F25411}" type="slidenum">
              <a:rPr lang="en-US" smtClean="0">
                <a:latin typeface="Helvetica" pitchFamily="2" charset="0"/>
              </a:rPr>
              <a:t>4</a:t>
            </a:fld>
            <a:endParaRPr lang="en-US" dirty="0">
              <a:latin typeface="Helvetica" pitchFamily="2" charset="0"/>
            </a:endParaRP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FF989ABF-F6C8-3019-11E1-AB21DF1182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9098256"/>
              </p:ext>
            </p:extLst>
          </p:nvPr>
        </p:nvGraphicFramePr>
        <p:xfrm>
          <a:off x="838199" y="1450711"/>
          <a:ext cx="10515599" cy="504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5496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6482A-91DD-00A7-9A04-0C23212A1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54BA2"/>
                </a:solidFill>
                <a:latin typeface="Helvetica" pitchFamily="2" charset="0"/>
              </a:rPr>
              <a:t>Strategic Plan Metrics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458D2-062D-73B0-0ABB-15A37A40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4000" y="6310312"/>
            <a:ext cx="2743200" cy="365125"/>
          </a:xfrm>
        </p:spPr>
        <p:txBody>
          <a:bodyPr/>
          <a:lstStyle/>
          <a:p>
            <a:fld id="{2D17E99D-116E-5F4B-9A74-704278F25411}" type="slidenum">
              <a:rPr lang="en-US" smtClean="0">
                <a:latin typeface="Helvetica" pitchFamily="2" charset="0"/>
              </a:rPr>
              <a:t>5</a:t>
            </a:fld>
            <a:endParaRPr lang="en-US" dirty="0">
              <a:latin typeface="Helvetica" pitchFamily="2" charset="0"/>
            </a:endParaRP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FF989ABF-F6C8-3019-11E1-AB21DF1182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9316706"/>
              </p:ext>
            </p:extLst>
          </p:nvPr>
        </p:nvGraphicFramePr>
        <p:xfrm>
          <a:off x="838199" y="1450711"/>
          <a:ext cx="10515599" cy="504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5039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6482A-91DD-00A7-9A04-0C23212A1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54BA2"/>
                </a:solidFill>
                <a:latin typeface="Helvetica" pitchFamily="2" charset="0"/>
              </a:rPr>
              <a:t>Strategic Plan Metrics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458D2-062D-73B0-0ABB-15A37A40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4000" y="6310312"/>
            <a:ext cx="2743200" cy="365125"/>
          </a:xfrm>
        </p:spPr>
        <p:txBody>
          <a:bodyPr/>
          <a:lstStyle/>
          <a:p>
            <a:fld id="{2D17E99D-116E-5F4B-9A74-704278F25411}" type="slidenum">
              <a:rPr lang="en-US" smtClean="0">
                <a:latin typeface="Helvetica" pitchFamily="2" charset="0"/>
              </a:rPr>
              <a:t>6</a:t>
            </a:fld>
            <a:endParaRPr lang="en-US" dirty="0">
              <a:latin typeface="Helvetica" pitchFamily="2" charset="0"/>
            </a:endParaRP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FF989ABF-F6C8-3019-11E1-AB21DF1182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8068630"/>
              </p:ext>
            </p:extLst>
          </p:nvPr>
        </p:nvGraphicFramePr>
        <p:xfrm>
          <a:off x="838199" y="1450711"/>
          <a:ext cx="10515599" cy="504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8739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6482A-91DD-00A7-9A04-0C23212A1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54BA2"/>
                </a:solidFill>
                <a:latin typeface="Helvetica" pitchFamily="2" charset="0"/>
              </a:rPr>
              <a:t>Strategic Plan Metrics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458D2-062D-73B0-0ABB-15A37A40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4000" y="6310312"/>
            <a:ext cx="2743200" cy="365125"/>
          </a:xfrm>
        </p:spPr>
        <p:txBody>
          <a:bodyPr/>
          <a:lstStyle/>
          <a:p>
            <a:fld id="{2D17E99D-116E-5F4B-9A74-704278F25411}" type="slidenum">
              <a:rPr lang="en-US" smtClean="0">
                <a:latin typeface="Helvetica" pitchFamily="2" charset="0"/>
              </a:rPr>
              <a:t>7</a:t>
            </a:fld>
            <a:endParaRPr lang="en-US" dirty="0">
              <a:latin typeface="Helvetica" pitchFamily="2" charset="0"/>
            </a:endParaRP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FF989ABF-F6C8-3019-11E1-AB21DF1182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8189080"/>
              </p:ext>
            </p:extLst>
          </p:nvPr>
        </p:nvGraphicFramePr>
        <p:xfrm>
          <a:off x="838199" y="1450711"/>
          <a:ext cx="10515599" cy="504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2556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6482A-91DD-00A7-9A04-0C23212A1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54BA2"/>
                </a:solidFill>
                <a:latin typeface="Helvetica" pitchFamily="2" charset="0"/>
              </a:rPr>
              <a:t>Strategic Plan Metrics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458D2-062D-73B0-0ABB-15A37A40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4000" y="6310312"/>
            <a:ext cx="2743200" cy="365125"/>
          </a:xfrm>
        </p:spPr>
        <p:txBody>
          <a:bodyPr/>
          <a:lstStyle/>
          <a:p>
            <a:fld id="{2D17E99D-116E-5F4B-9A74-704278F25411}" type="slidenum">
              <a:rPr lang="en-US" smtClean="0">
                <a:latin typeface="Helvetica" pitchFamily="2" charset="0"/>
              </a:rPr>
              <a:t>8</a:t>
            </a:fld>
            <a:endParaRPr lang="en-US" dirty="0">
              <a:latin typeface="Helvetica" pitchFamily="2" charset="0"/>
            </a:endParaRP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FF989ABF-F6C8-3019-11E1-AB21DF1182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1739976"/>
              </p:ext>
            </p:extLst>
          </p:nvPr>
        </p:nvGraphicFramePr>
        <p:xfrm>
          <a:off x="838199" y="1475763"/>
          <a:ext cx="10515599" cy="504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3454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6482A-91DD-00A7-9A04-0C23212A1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54BA2"/>
                </a:solidFill>
                <a:latin typeface="Helvetica" pitchFamily="2" charset="0"/>
              </a:rPr>
              <a:t>Strategic Plan Metrics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458D2-062D-73B0-0ABB-15A37A40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4000" y="6310312"/>
            <a:ext cx="2743200" cy="365125"/>
          </a:xfrm>
        </p:spPr>
        <p:txBody>
          <a:bodyPr/>
          <a:lstStyle/>
          <a:p>
            <a:fld id="{2D17E99D-116E-5F4B-9A74-704278F25411}" type="slidenum">
              <a:rPr lang="en-US" smtClean="0">
                <a:latin typeface="Helvetica" pitchFamily="2" charset="0"/>
              </a:rPr>
              <a:t>9</a:t>
            </a:fld>
            <a:endParaRPr lang="en-US" dirty="0">
              <a:latin typeface="Helvetica" pitchFamily="2" charset="0"/>
            </a:endParaRP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FF989ABF-F6C8-3019-11E1-AB21DF1182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8335250"/>
              </p:ext>
            </p:extLst>
          </p:nvPr>
        </p:nvGraphicFramePr>
        <p:xfrm>
          <a:off x="838199" y="1450711"/>
          <a:ext cx="10515599" cy="504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8505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26388</TotalTime>
  <Words>1334</Words>
  <Application>Microsoft Office PowerPoint</Application>
  <PresentationFormat>Widescreen</PresentationFormat>
  <Paragraphs>243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Trade Gothic Next Heavy</vt:lpstr>
      <vt:lpstr>Office Theme</vt:lpstr>
      <vt:lpstr>PowerPoint Presentation</vt:lpstr>
      <vt:lpstr>PowerPoint Presentation</vt:lpstr>
      <vt:lpstr>PowerPoint Presentation</vt:lpstr>
      <vt:lpstr>Strategic Plan Metrics</vt:lpstr>
      <vt:lpstr>Strategic Plan Metrics</vt:lpstr>
      <vt:lpstr>Strategic Plan Metrics</vt:lpstr>
      <vt:lpstr>Strategic Plan Metrics</vt:lpstr>
      <vt:lpstr>Strategic Plan Metrics</vt:lpstr>
      <vt:lpstr>Strategic Plan Metrics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Kallie Akinola</dc:creator>
  <cp:lastModifiedBy>Hood, Becky</cp:lastModifiedBy>
  <cp:revision>26</cp:revision>
  <cp:lastPrinted>2023-06-26T20:03:55Z</cp:lastPrinted>
  <dcterms:created xsi:type="dcterms:W3CDTF">2023-05-09T20:19:56Z</dcterms:created>
  <dcterms:modified xsi:type="dcterms:W3CDTF">2024-08-22T18:26:47Z</dcterms:modified>
</cp:coreProperties>
</file>